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heme/theme3.xml" ContentType="application/vnd.openxmlformats-officedocument.them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4"/>
  </p:notesMasterIdLst>
  <p:sldIdLst>
    <p:sldId id="260" r:id="rId3"/>
    <p:sldId id="261" r:id="rId4"/>
    <p:sldId id="263" r:id="rId5"/>
    <p:sldId id="287" r:id="rId6"/>
    <p:sldId id="290" r:id="rId7"/>
    <p:sldId id="266" r:id="rId8"/>
    <p:sldId id="288" r:id="rId9"/>
    <p:sldId id="270" r:id="rId10"/>
    <p:sldId id="291" r:id="rId11"/>
    <p:sldId id="292" r:id="rId12"/>
    <p:sldId id="294" r:id="rId13"/>
    <p:sldId id="272" r:id="rId14"/>
    <p:sldId id="274" r:id="rId15"/>
    <p:sldId id="275" r:id="rId16"/>
    <p:sldId id="276" r:id="rId17"/>
    <p:sldId id="293" r:id="rId18"/>
    <p:sldId id="279" r:id="rId19"/>
    <p:sldId id="280" r:id="rId20"/>
    <p:sldId id="283" r:id="rId21"/>
    <p:sldId id="284" r:id="rId22"/>
    <p:sldId id="286" r:id="rId2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>
        <p:scale>
          <a:sx n="78" d="100"/>
          <a:sy n="78" d="100"/>
        </p:scale>
        <p:origin x="4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2" Type="http://schemas.openxmlformats.org/officeDocument/2006/relationships/tags" Target="../tags/tag46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tags" Target="../tags/tag161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slideMaster" Target="../slideMasters/slideMaster2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10" Type="http://schemas.openxmlformats.org/officeDocument/2006/relationships/tags" Target="../tags/tag153.xml"/><Relationship Id="rId19" Type="http://schemas.openxmlformats.org/officeDocument/2006/relationships/tags" Target="../tags/tag162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tags" Target="../tags/tag175.xml"/><Relationship Id="rId18" Type="http://schemas.openxmlformats.org/officeDocument/2006/relationships/tags" Target="../tags/tag180.xml"/><Relationship Id="rId3" Type="http://schemas.openxmlformats.org/officeDocument/2006/relationships/tags" Target="../tags/tag165.xml"/><Relationship Id="rId21" Type="http://schemas.openxmlformats.org/officeDocument/2006/relationships/tags" Target="../tags/tag183.xml"/><Relationship Id="rId7" Type="http://schemas.openxmlformats.org/officeDocument/2006/relationships/tags" Target="../tags/tag169.xml"/><Relationship Id="rId12" Type="http://schemas.openxmlformats.org/officeDocument/2006/relationships/tags" Target="../tags/tag174.xml"/><Relationship Id="rId17" Type="http://schemas.openxmlformats.org/officeDocument/2006/relationships/tags" Target="../tags/tag179.xml"/><Relationship Id="rId2" Type="http://schemas.openxmlformats.org/officeDocument/2006/relationships/tags" Target="../tags/tag164.xml"/><Relationship Id="rId16" Type="http://schemas.openxmlformats.org/officeDocument/2006/relationships/tags" Target="../tags/tag178.xml"/><Relationship Id="rId20" Type="http://schemas.openxmlformats.org/officeDocument/2006/relationships/tags" Target="../tags/tag182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tags" Target="../tags/tag173.xml"/><Relationship Id="rId24" Type="http://schemas.openxmlformats.org/officeDocument/2006/relationships/slideMaster" Target="../slideMasters/slideMaster2.xml"/><Relationship Id="rId5" Type="http://schemas.openxmlformats.org/officeDocument/2006/relationships/tags" Target="../tags/tag167.xml"/><Relationship Id="rId15" Type="http://schemas.openxmlformats.org/officeDocument/2006/relationships/tags" Target="../tags/tag177.xml"/><Relationship Id="rId23" Type="http://schemas.openxmlformats.org/officeDocument/2006/relationships/tags" Target="../tags/tag185.xml"/><Relationship Id="rId10" Type="http://schemas.openxmlformats.org/officeDocument/2006/relationships/tags" Target="../tags/tag172.xml"/><Relationship Id="rId19" Type="http://schemas.openxmlformats.org/officeDocument/2006/relationships/tags" Target="../tags/tag181.xml"/><Relationship Id="rId4" Type="http://schemas.openxmlformats.org/officeDocument/2006/relationships/tags" Target="../tags/tag166.xml"/><Relationship Id="rId9" Type="http://schemas.openxmlformats.org/officeDocument/2006/relationships/tags" Target="../tags/tag171.xml"/><Relationship Id="rId14" Type="http://schemas.openxmlformats.org/officeDocument/2006/relationships/tags" Target="../tags/tag176.xml"/><Relationship Id="rId22" Type="http://schemas.openxmlformats.org/officeDocument/2006/relationships/tags" Target="../tags/tag18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5" Type="http://schemas.openxmlformats.org/officeDocument/2006/relationships/tags" Target="../tags/tag190.xml"/><Relationship Id="rId10" Type="http://schemas.openxmlformats.org/officeDocument/2006/relationships/tags" Target="../tags/tag195.xml"/><Relationship Id="rId4" Type="http://schemas.openxmlformats.org/officeDocument/2006/relationships/tags" Target="../tags/tag189.xml"/><Relationship Id="rId9" Type="http://schemas.openxmlformats.org/officeDocument/2006/relationships/tags" Target="../tags/tag194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tags" Target="../tags/tag209.xml"/><Relationship Id="rId18" Type="http://schemas.openxmlformats.org/officeDocument/2006/relationships/tags" Target="../tags/tag214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17" Type="http://schemas.openxmlformats.org/officeDocument/2006/relationships/tags" Target="../tags/tag213.xml"/><Relationship Id="rId2" Type="http://schemas.openxmlformats.org/officeDocument/2006/relationships/tags" Target="../tags/tag198.xml"/><Relationship Id="rId16" Type="http://schemas.openxmlformats.org/officeDocument/2006/relationships/tags" Target="../tags/tag212.xml"/><Relationship Id="rId20" Type="http://schemas.openxmlformats.org/officeDocument/2006/relationships/slideMaster" Target="../slideMasters/slideMaster2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5" Type="http://schemas.openxmlformats.org/officeDocument/2006/relationships/tags" Target="../tags/tag201.xml"/><Relationship Id="rId15" Type="http://schemas.openxmlformats.org/officeDocument/2006/relationships/tags" Target="../tags/tag211.xml"/><Relationship Id="rId10" Type="http://schemas.openxmlformats.org/officeDocument/2006/relationships/tags" Target="../tags/tag206.xml"/><Relationship Id="rId19" Type="http://schemas.openxmlformats.org/officeDocument/2006/relationships/tags" Target="../tags/tag215.xml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tags" Target="../tags/tag210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tags" Target="../tags/tag228.xml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2" Type="http://schemas.openxmlformats.org/officeDocument/2006/relationships/tags" Target="../tags/tag217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5" Type="http://schemas.openxmlformats.org/officeDocument/2006/relationships/tags" Target="../tags/tag230.xml"/><Relationship Id="rId10" Type="http://schemas.openxmlformats.org/officeDocument/2006/relationships/tags" Target="../tags/tag225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tags" Target="../tags/tag229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5" Type="http://schemas.openxmlformats.org/officeDocument/2006/relationships/tags" Target="../tags/tag235.xml"/><Relationship Id="rId10" Type="http://schemas.openxmlformats.org/officeDocument/2006/relationships/tags" Target="../tags/tag240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slideMaster" Target="../slideMasters/slideMaster2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70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65.xml"/><Relationship Id="rId7" Type="http://schemas.openxmlformats.org/officeDocument/2006/relationships/tags" Target="../tags/tag269.xml"/><Relationship Id="rId12" Type="http://schemas.openxmlformats.org/officeDocument/2006/relationships/tags" Target="../tags/tag274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5" Type="http://schemas.openxmlformats.org/officeDocument/2006/relationships/tags" Target="../tags/tag267.xml"/><Relationship Id="rId10" Type="http://schemas.openxmlformats.org/officeDocument/2006/relationships/tags" Target="../tags/tag272.xml"/><Relationship Id="rId4" Type="http://schemas.openxmlformats.org/officeDocument/2006/relationships/tags" Target="../tags/tag266.xml"/><Relationship Id="rId9" Type="http://schemas.openxmlformats.org/officeDocument/2006/relationships/tags" Target="../tags/tag27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79.xml"/><Relationship Id="rId10" Type="http://schemas.openxmlformats.org/officeDocument/2006/relationships/tags" Target="../tags/tag284.xml"/><Relationship Id="rId4" Type="http://schemas.openxmlformats.org/officeDocument/2006/relationships/tags" Target="../tags/tag278.xml"/><Relationship Id="rId9" Type="http://schemas.openxmlformats.org/officeDocument/2006/relationships/tags" Target="../tags/tag2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0" Type="http://schemas.openxmlformats.org/officeDocument/2006/relationships/tags" Target="../tags/tag294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299.xml"/><Relationship Id="rId16" Type="http://schemas.openxmlformats.org/officeDocument/2006/relationships/tags" Target="../tags/tag313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5" Type="http://schemas.openxmlformats.org/officeDocument/2006/relationships/tags" Target="../tags/tag312.xml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1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3" Type="http://schemas.openxmlformats.org/officeDocument/2006/relationships/tags" Target="../tags/tag320.xml"/><Relationship Id="rId7" Type="http://schemas.openxmlformats.org/officeDocument/2006/relationships/tags" Target="../tags/tag324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tags" Target="../tags/tag328.xml"/><Relationship Id="rId5" Type="http://schemas.openxmlformats.org/officeDocument/2006/relationships/tags" Target="../tags/tag322.xml"/><Relationship Id="rId10" Type="http://schemas.openxmlformats.org/officeDocument/2006/relationships/tags" Target="../tags/tag327.xml"/><Relationship Id="rId4" Type="http://schemas.openxmlformats.org/officeDocument/2006/relationships/tags" Target="../tags/tag321.xml"/><Relationship Id="rId9" Type="http://schemas.openxmlformats.org/officeDocument/2006/relationships/tags" Target="../tags/tag32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342.xml"/><Relationship Id="rId3" Type="http://schemas.openxmlformats.org/officeDocument/2006/relationships/tags" Target="../tags/tag337.xml"/><Relationship Id="rId7" Type="http://schemas.openxmlformats.org/officeDocument/2006/relationships/tags" Target="../tags/tag341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4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4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5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58.xml"/><Relationship Id="rId4" Type="http://schemas.openxmlformats.org/officeDocument/2006/relationships/tags" Target="../tags/tag357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366.xml"/><Relationship Id="rId13" Type="http://schemas.openxmlformats.org/officeDocument/2006/relationships/tags" Target="../tags/tag371.xml"/><Relationship Id="rId18" Type="http://schemas.openxmlformats.org/officeDocument/2006/relationships/image" Target="../media/image7.svg"/><Relationship Id="rId3" Type="http://schemas.openxmlformats.org/officeDocument/2006/relationships/tags" Target="../tags/tag361.xml"/><Relationship Id="rId21" Type="http://schemas.openxmlformats.org/officeDocument/2006/relationships/image" Target="../media/image10.png"/><Relationship Id="rId7" Type="http://schemas.openxmlformats.org/officeDocument/2006/relationships/tags" Target="../tags/tag365.xml"/><Relationship Id="rId12" Type="http://schemas.openxmlformats.org/officeDocument/2006/relationships/tags" Target="../tags/tag370.xml"/><Relationship Id="rId17" Type="http://schemas.openxmlformats.org/officeDocument/2006/relationships/image" Target="../media/image6.png"/><Relationship Id="rId2" Type="http://schemas.openxmlformats.org/officeDocument/2006/relationships/tags" Target="../tags/tag360.xml"/><Relationship Id="rId16" Type="http://schemas.openxmlformats.org/officeDocument/2006/relationships/slideMaster" Target="../slideMasters/slideMaster2.xml"/><Relationship Id="rId20" Type="http://schemas.openxmlformats.org/officeDocument/2006/relationships/image" Target="../media/image9.svg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11" Type="http://schemas.openxmlformats.org/officeDocument/2006/relationships/tags" Target="../tags/tag369.xml"/><Relationship Id="rId24" Type="http://schemas.openxmlformats.org/officeDocument/2006/relationships/image" Target="../media/image13.svg"/><Relationship Id="rId5" Type="http://schemas.openxmlformats.org/officeDocument/2006/relationships/tags" Target="../tags/tag363.xml"/><Relationship Id="rId15" Type="http://schemas.openxmlformats.org/officeDocument/2006/relationships/tags" Target="../tags/tag373.xml"/><Relationship Id="rId23" Type="http://schemas.openxmlformats.org/officeDocument/2006/relationships/image" Target="../media/image12.png"/><Relationship Id="rId10" Type="http://schemas.openxmlformats.org/officeDocument/2006/relationships/tags" Target="../tags/tag368.xml"/><Relationship Id="rId19" Type="http://schemas.openxmlformats.org/officeDocument/2006/relationships/image" Target="../media/image8.png"/><Relationship Id="rId4" Type="http://schemas.openxmlformats.org/officeDocument/2006/relationships/tags" Target="../tags/tag362.xml"/><Relationship Id="rId9" Type="http://schemas.openxmlformats.org/officeDocument/2006/relationships/tags" Target="../tags/tag367.xml"/><Relationship Id="rId14" Type="http://schemas.openxmlformats.org/officeDocument/2006/relationships/tags" Target="../tags/tag372.xml"/><Relationship Id="rId22" Type="http://schemas.openxmlformats.org/officeDocument/2006/relationships/image" Target="../media/image11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81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376.xml"/><Relationship Id="rId7" Type="http://schemas.openxmlformats.org/officeDocument/2006/relationships/tags" Target="../tags/tag380.xml"/><Relationship Id="rId12" Type="http://schemas.openxmlformats.org/officeDocument/2006/relationships/tags" Target="../tags/tag385.xml"/><Relationship Id="rId17" Type="http://schemas.openxmlformats.org/officeDocument/2006/relationships/image" Target="../media/image15.svg"/><Relationship Id="rId2" Type="http://schemas.openxmlformats.org/officeDocument/2006/relationships/tags" Target="../tags/tag375.xml"/><Relationship Id="rId16" Type="http://schemas.openxmlformats.org/officeDocument/2006/relationships/image" Target="../media/image12.png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1" Type="http://schemas.openxmlformats.org/officeDocument/2006/relationships/tags" Target="../tags/tag384.xml"/><Relationship Id="rId5" Type="http://schemas.openxmlformats.org/officeDocument/2006/relationships/tags" Target="../tags/tag378.xml"/><Relationship Id="rId15" Type="http://schemas.openxmlformats.org/officeDocument/2006/relationships/image" Target="../media/image14.svg"/><Relationship Id="rId10" Type="http://schemas.openxmlformats.org/officeDocument/2006/relationships/tags" Target="../tags/tag383.xml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93.xml"/><Relationship Id="rId13" Type="http://schemas.openxmlformats.org/officeDocument/2006/relationships/tags" Target="../tags/tag398.xml"/><Relationship Id="rId18" Type="http://schemas.openxmlformats.org/officeDocument/2006/relationships/image" Target="../media/image17.svg"/><Relationship Id="rId3" Type="http://schemas.openxmlformats.org/officeDocument/2006/relationships/tags" Target="../tags/tag388.xml"/><Relationship Id="rId21" Type="http://schemas.openxmlformats.org/officeDocument/2006/relationships/image" Target="../media/image10.png"/><Relationship Id="rId7" Type="http://schemas.openxmlformats.org/officeDocument/2006/relationships/tags" Target="../tags/tag392.xml"/><Relationship Id="rId12" Type="http://schemas.openxmlformats.org/officeDocument/2006/relationships/tags" Target="../tags/tag397.xml"/><Relationship Id="rId17" Type="http://schemas.openxmlformats.org/officeDocument/2006/relationships/image" Target="../media/image16.png"/><Relationship Id="rId2" Type="http://schemas.openxmlformats.org/officeDocument/2006/relationships/tags" Target="../tags/tag387.xml"/><Relationship Id="rId16" Type="http://schemas.openxmlformats.org/officeDocument/2006/relationships/slideMaster" Target="../slideMasters/slideMaster2.xml"/><Relationship Id="rId20" Type="http://schemas.openxmlformats.org/officeDocument/2006/relationships/image" Target="../media/image9.svg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tags" Target="../tags/tag396.xml"/><Relationship Id="rId24" Type="http://schemas.openxmlformats.org/officeDocument/2006/relationships/image" Target="../media/image18.svg"/><Relationship Id="rId5" Type="http://schemas.openxmlformats.org/officeDocument/2006/relationships/tags" Target="../tags/tag390.xml"/><Relationship Id="rId15" Type="http://schemas.openxmlformats.org/officeDocument/2006/relationships/tags" Target="../tags/tag400.xml"/><Relationship Id="rId23" Type="http://schemas.openxmlformats.org/officeDocument/2006/relationships/image" Target="../media/image12.png"/><Relationship Id="rId10" Type="http://schemas.openxmlformats.org/officeDocument/2006/relationships/tags" Target="../tags/tag395.xml"/><Relationship Id="rId19" Type="http://schemas.openxmlformats.org/officeDocument/2006/relationships/image" Target="../media/image8.png"/><Relationship Id="rId4" Type="http://schemas.openxmlformats.org/officeDocument/2006/relationships/tags" Target="../tags/tag389.xml"/><Relationship Id="rId9" Type="http://schemas.openxmlformats.org/officeDocument/2006/relationships/tags" Target="../tags/tag394.xml"/><Relationship Id="rId14" Type="http://schemas.openxmlformats.org/officeDocument/2006/relationships/tags" Target="../tags/tag399.xml"/><Relationship Id="rId22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13" Type="http://schemas.openxmlformats.org/officeDocument/2006/relationships/tags" Target="../tags/tag4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403.xml"/><Relationship Id="rId7" Type="http://schemas.openxmlformats.org/officeDocument/2006/relationships/tags" Target="../tags/tag407.xml"/><Relationship Id="rId12" Type="http://schemas.openxmlformats.org/officeDocument/2006/relationships/tags" Target="../tags/tag412.xml"/><Relationship Id="rId17" Type="http://schemas.openxmlformats.org/officeDocument/2006/relationships/tags" Target="../tags/tag417.xml"/><Relationship Id="rId2" Type="http://schemas.openxmlformats.org/officeDocument/2006/relationships/tags" Target="../tags/tag402.xml"/><Relationship Id="rId16" Type="http://schemas.openxmlformats.org/officeDocument/2006/relationships/tags" Target="../tags/tag416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tags" Target="../tags/tag411.xml"/><Relationship Id="rId5" Type="http://schemas.openxmlformats.org/officeDocument/2006/relationships/tags" Target="../tags/tag405.xml"/><Relationship Id="rId15" Type="http://schemas.openxmlformats.org/officeDocument/2006/relationships/tags" Target="../tags/tag415.xml"/><Relationship Id="rId10" Type="http://schemas.openxmlformats.org/officeDocument/2006/relationships/tags" Target="../tags/tag410.xml"/><Relationship Id="rId4" Type="http://schemas.openxmlformats.org/officeDocument/2006/relationships/tags" Target="../tags/tag404.xml"/><Relationship Id="rId9" Type="http://schemas.openxmlformats.org/officeDocument/2006/relationships/tags" Target="../tags/tag409.xml"/><Relationship Id="rId14" Type="http://schemas.openxmlformats.org/officeDocument/2006/relationships/tags" Target="../tags/tag41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05155" y="6314440"/>
            <a:ext cx="270700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609600"/>
            <a:ext cx="10973435" cy="5638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05155" y="6314440"/>
            <a:ext cx="270700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8_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idx="16394" hasCustomPrompt="1"/>
            <p:custDataLst>
              <p:tags r:id="rId4"/>
            </p:custDataLst>
          </p:nvPr>
        </p:nvSpPr>
        <p:spPr>
          <a:xfrm>
            <a:off x="1143000" y="21082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1402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038600" y="21082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35052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505200" y="41402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0"/>
            </p:custDataLst>
          </p:nvPr>
        </p:nvSpPr>
        <p:spPr>
          <a:xfrm>
            <a:off x="6934200" y="21082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41402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图片占位符 19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9829800" y="21082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2" hasCustomPrompt="1"/>
            <p:custDataLst>
              <p:tags r:id="rId14"/>
            </p:custDataLst>
          </p:nvPr>
        </p:nvSpPr>
        <p:spPr>
          <a:xfrm>
            <a:off x="92964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296400" y="41402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4"/>
            </p:custDataLst>
          </p:nvPr>
        </p:nvSpPr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3352800" y="17399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3352800" y="2298700"/>
            <a:ext cx="2590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6395" hasCustomPrompt="1"/>
            <p:custDataLst>
              <p:tags r:id="rId7"/>
            </p:custDataLst>
          </p:nvPr>
        </p:nvSpPr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8991600" y="17399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8991600" y="2298700"/>
            <a:ext cx="2590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idx="16396" hasCustomPrompt="1"/>
            <p:custDataLst>
              <p:tags r:id="rId10"/>
            </p:custDataLst>
          </p:nvPr>
        </p:nvSpPr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3352800" y="4254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3352800" y="4813300"/>
            <a:ext cx="2590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内容占位符 19"/>
          <p:cNvSpPr>
            <a:spLocks noGrp="1"/>
          </p:cNvSpPr>
          <p:nvPr>
            <p:ph idx="16397" hasCustomPrompt="1"/>
            <p:custDataLst>
              <p:tags r:id="rId13"/>
            </p:custDataLst>
          </p:nvPr>
        </p:nvSpPr>
        <p:spPr>
          <a:xfrm>
            <a:off x="62484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2" hasCustomPrompt="1"/>
            <p:custDataLst>
              <p:tags r:id="rId14"/>
            </p:custDataLst>
          </p:nvPr>
        </p:nvSpPr>
        <p:spPr>
          <a:xfrm>
            <a:off x="8991600" y="4254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8991600" y="4813300"/>
            <a:ext cx="2590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4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4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6096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7620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7620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45339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863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863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6096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7620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7620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45339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46863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46863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t>单击此处添加标题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1727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2286000"/>
            <a:ext cx="3454400" cy="3759200"/>
          </a:xfrm>
          <a:custGeom>
            <a:avLst/>
            <a:gdLst>
              <a:gd name="connisteX0" fmla="*/ 0 w 3454400"/>
              <a:gd name="connsiteY0" fmla="*/ 203200 h 3759200"/>
              <a:gd name="connisteX1" fmla="*/ 203200 w 3454400"/>
              <a:gd name="connsiteY1" fmla="*/ 0 h 3759200"/>
              <a:gd name="connisteX2" fmla="*/ 3251200 w 3454400"/>
              <a:gd name="connsiteY2" fmla="*/ 0 h 3759200"/>
              <a:gd name="connisteX3" fmla="*/ 3454400 w 3454400"/>
              <a:gd name="connsiteY3" fmla="*/ 203200 h 3759200"/>
              <a:gd name="connisteX4" fmla="*/ 3454400 w 3454400"/>
              <a:gd name="connsiteY4" fmla="*/ 3556000 h 3759200"/>
              <a:gd name="connisteX5" fmla="*/ 3251200 w 3454400"/>
              <a:gd name="connsiteY5" fmla="*/ 3759200 h 3759200"/>
              <a:gd name="connisteX6" fmla="*/ 203200 w 3454400"/>
              <a:gd name="connsiteY6" fmla="*/ 3759200 h 3759200"/>
              <a:gd name="connisteX7" fmla="*/ 0 w 3454400"/>
              <a:gd name="connsiteY7" fmla="*/ 3556000 h 3759200"/>
              <a:gd name="connisteX8" fmla="*/ 0 w 34544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556000"/>
                </a:lnTo>
                <a:cubicBezTo>
                  <a:pt x="3454400" y="3668224"/>
                  <a:pt x="3363424" y="3759200"/>
                  <a:pt x="32512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68800" y="1727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8"/>
            </p:custDataLst>
          </p:nvPr>
        </p:nvSpPr>
        <p:spPr>
          <a:xfrm>
            <a:off x="4368800" y="2286000"/>
            <a:ext cx="3454400" cy="3759200"/>
          </a:xfrm>
          <a:custGeom>
            <a:avLst/>
            <a:gdLst>
              <a:gd name="connisteX0" fmla="*/ 0 w 3454400"/>
              <a:gd name="connsiteY0" fmla="*/ 203200 h 3759200"/>
              <a:gd name="connisteX1" fmla="*/ 203200 w 3454400"/>
              <a:gd name="connsiteY1" fmla="*/ 0 h 3759200"/>
              <a:gd name="connisteX2" fmla="*/ 3251200 w 3454400"/>
              <a:gd name="connsiteY2" fmla="*/ 0 h 3759200"/>
              <a:gd name="connisteX3" fmla="*/ 3454400 w 3454400"/>
              <a:gd name="connsiteY3" fmla="*/ 203200 h 3759200"/>
              <a:gd name="connisteX4" fmla="*/ 3454400 w 3454400"/>
              <a:gd name="connsiteY4" fmla="*/ 3556000 h 3759200"/>
              <a:gd name="connisteX5" fmla="*/ 3251200 w 3454400"/>
              <a:gd name="connsiteY5" fmla="*/ 3759200 h 3759200"/>
              <a:gd name="connisteX6" fmla="*/ 203200 w 3454400"/>
              <a:gd name="connsiteY6" fmla="*/ 3759200 h 3759200"/>
              <a:gd name="connisteX7" fmla="*/ 0 w 3454400"/>
              <a:gd name="connsiteY7" fmla="*/ 3556000 h 3759200"/>
              <a:gd name="connisteX8" fmla="*/ 0 w 34544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556000"/>
                </a:lnTo>
                <a:cubicBezTo>
                  <a:pt x="3454400" y="3668224"/>
                  <a:pt x="3363424" y="3759200"/>
                  <a:pt x="32512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128000" y="1727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128000" y="2286000"/>
            <a:ext cx="3454400" cy="3759200"/>
          </a:xfrm>
          <a:custGeom>
            <a:avLst/>
            <a:gdLst>
              <a:gd name="connisteX0" fmla="*/ 0 w 3454400"/>
              <a:gd name="connsiteY0" fmla="*/ 203200 h 3759200"/>
              <a:gd name="connisteX1" fmla="*/ 203200 w 3454400"/>
              <a:gd name="connsiteY1" fmla="*/ 0 h 3759200"/>
              <a:gd name="connisteX2" fmla="*/ 3251200 w 3454400"/>
              <a:gd name="connsiteY2" fmla="*/ 0 h 3759200"/>
              <a:gd name="connisteX3" fmla="*/ 3454400 w 3454400"/>
              <a:gd name="connsiteY3" fmla="*/ 203200 h 3759200"/>
              <a:gd name="connisteX4" fmla="*/ 3454400 w 3454400"/>
              <a:gd name="connsiteY4" fmla="*/ 3556000 h 3759200"/>
              <a:gd name="connisteX5" fmla="*/ 3251200 w 3454400"/>
              <a:gd name="connsiteY5" fmla="*/ 3759200 h 3759200"/>
              <a:gd name="connisteX6" fmla="*/ 203200 w 3454400"/>
              <a:gd name="connsiteY6" fmla="*/ 3759200 h 3759200"/>
              <a:gd name="connisteX7" fmla="*/ 0 w 3454400"/>
              <a:gd name="connsiteY7" fmla="*/ 3556000 h 3759200"/>
              <a:gd name="connisteX8" fmla="*/ 0 w 34544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556000"/>
                </a:lnTo>
                <a:cubicBezTo>
                  <a:pt x="3454400" y="3668224"/>
                  <a:pt x="3363424" y="3759200"/>
                  <a:pt x="32512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4328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4"/>
            </p:custDataLst>
          </p:nvPr>
        </p:nvSpPr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6096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7620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7620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44704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228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228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5" hasCustomPrompt="1"/>
            <p:custDataLst>
              <p:tags r:id="rId11"/>
            </p:custDataLst>
          </p:nvPr>
        </p:nvSpPr>
        <p:spPr>
          <a:xfrm>
            <a:off x="83312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836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836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4"/>
            </p:custDataLst>
          </p:nvPr>
        </p:nvSpPr>
        <p:spPr>
          <a:xfrm>
            <a:off x="609600" y="1524000"/>
            <a:ext cx="10972800" cy="2184400"/>
          </a:xfrm>
          <a:custGeom>
            <a:avLst/>
            <a:gdLst>
              <a:gd name="connisteX0" fmla="*/ 0 w 10972800"/>
              <a:gd name="connsiteY0" fmla="*/ 203200 h 2184400"/>
              <a:gd name="connisteX1" fmla="*/ 203200 w 10972800"/>
              <a:gd name="connsiteY1" fmla="*/ 0 h 2184400"/>
              <a:gd name="connisteX2" fmla="*/ 10769600 w 10972800"/>
              <a:gd name="connsiteY2" fmla="*/ 0 h 2184400"/>
              <a:gd name="connisteX3" fmla="*/ 10972800 w 10972800"/>
              <a:gd name="connsiteY3" fmla="*/ 203200 h 2184400"/>
              <a:gd name="connisteX4" fmla="*/ 10972800 w 10972800"/>
              <a:gd name="connsiteY4" fmla="*/ 1981200 h 2184400"/>
              <a:gd name="connisteX5" fmla="*/ 10769600 w 10972800"/>
              <a:gd name="connsiteY5" fmla="*/ 2184400 h 2184400"/>
              <a:gd name="connisteX6" fmla="*/ 203200 w 10972800"/>
              <a:gd name="connsiteY6" fmla="*/ 2184400 h 2184400"/>
              <a:gd name="connisteX7" fmla="*/ 0 w 10972800"/>
              <a:gd name="connsiteY7" fmla="*/ 1981200 h 2184400"/>
              <a:gd name="connisteX8" fmla="*/ 0 w 10972800"/>
              <a:gd name="connsiteY8" fmla="*/ 203200 h 218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18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81200"/>
                </a:lnTo>
                <a:cubicBezTo>
                  <a:pt x="10972800" y="2093424"/>
                  <a:pt x="10881824" y="2184400"/>
                  <a:pt x="10769600" y="2184400"/>
                </a:cubicBezTo>
                <a:lnTo>
                  <a:pt x="203200" y="2184400"/>
                </a:lnTo>
                <a:cubicBezTo>
                  <a:pt x="90976" y="2184400"/>
                  <a:pt x="0" y="2093424"/>
                  <a:pt x="0" y="198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35052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35052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64008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4008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1"/>
            </p:custDataLst>
          </p:nvPr>
        </p:nvSpPr>
        <p:spPr>
          <a:xfrm>
            <a:off x="92964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2"/>
            </p:custDataLst>
          </p:nvPr>
        </p:nvSpPr>
        <p:spPr>
          <a:xfrm>
            <a:off x="92964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9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52578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4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5257800" y="2235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5410200" y="22352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5410200" y="27432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8648700" y="2235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801100" y="22352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801100" y="27432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5257800" y="441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5410200" y="44196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5410200" y="49276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8648700" y="441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8801100" y="44196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8801100" y="49276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3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装饰  6"/>
          <p:cNvSpPr>
            <a:spLocks noGrp="1"/>
          </p:cNvSpPr>
          <p:nvPr>
            <p:ph type="body" idx="16398" hasCustomPrompt="1"/>
            <p:custDataLst>
              <p:tags r:id="rId4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781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9" hasCustomPrompt="1"/>
            <p:custDataLst>
              <p:tags r:id="rId8"/>
            </p:custDataLst>
          </p:nvPr>
        </p:nvSpPr>
        <p:spPr>
          <a:xfrm>
            <a:off x="6324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496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400" hasCustomPrompt="1"/>
            <p:custDataLst>
              <p:tags r:id="rId12"/>
            </p:custDataLst>
          </p:nvPr>
        </p:nvSpPr>
        <p:spPr>
          <a:xfrm>
            <a:off x="609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81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2" hasCustomPrompt="1"/>
            <p:custDataLst>
              <p:tags r:id="rId14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>
          <a:xfrm>
            <a:off x="6324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7" hasCustomPrompt="1"/>
            <p:custDataLst>
              <p:tags r:id="rId17"/>
            </p:custDataLst>
          </p:nvPr>
        </p:nvSpPr>
        <p:spPr>
          <a:xfrm>
            <a:off x="6496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装饰  6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6" hasCustomPrompt="1"/>
            <p:custDataLst>
              <p:tags r:id="rId5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8" hasCustomPrompt="1"/>
            <p:custDataLst>
              <p:tags r:id="rId9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装饰  1"/>
          <p:cNvSpPr>
            <a:spLocks noGrp="1"/>
          </p:cNvSpPr>
          <p:nvPr>
            <p:ph type="body" idx="16402" hasCustomPrompt="1"/>
            <p:custDataLst>
              <p:tags r:id="rId15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3" name="图片占位符 22"/>
          <p:cNvSpPr>
            <a:spLocks noGrp="1"/>
          </p:cNvSpPr>
          <p:nvPr>
            <p:ph type="pic" idx="16400" hasCustomPrompt="1"/>
            <p:custDataLst>
              <p:tags r:id="rId16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0" hasCustomPrompt="1"/>
            <p:custDataLst>
              <p:tags r:id="rId17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1" hasCustomPrompt="1"/>
            <p:custDataLst>
              <p:tags r:id="rId18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6" name="装饰  5"/>
          <p:cNvSpPr>
            <a:spLocks noGrp="1"/>
          </p:cNvSpPr>
          <p:nvPr>
            <p:ph type="body" idx="16404" hasCustomPrompt="1"/>
            <p:custDataLst>
              <p:tags r:id="rId19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7" name="装饰  6"/>
          <p:cNvSpPr>
            <a:spLocks noGrp="1"/>
          </p:cNvSpPr>
          <p:nvPr>
            <p:ph type="body" idx="16405" hasCustomPrompt="1"/>
            <p:custDataLst>
              <p:tags r:id="rId20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8" name="图片占位符 27"/>
          <p:cNvSpPr>
            <a:spLocks noGrp="1"/>
          </p:cNvSpPr>
          <p:nvPr>
            <p:ph type="pic" idx="16403" hasCustomPrompt="1"/>
            <p:custDataLst>
              <p:tags r:id="rId21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idx="16392" hasCustomPrompt="1"/>
            <p:custDataLst>
              <p:tags r:id="rId22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idx="16393" hasCustomPrompt="1"/>
            <p:custDataLst>
              <p:tags r:id="rId23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84" y="482457"/>
            <a:ext cx="10972888" cy="71120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56" y="1524000"/>
            <a:ext cx="10972888" cy="47244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05155" y="6314440"/>
            <a:ext cx="270700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2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2997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35560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3505200" y="2997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3505200" y="35560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400800" y="2997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400800" y="35560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9296400" y="2997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9296400" y="35560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3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装饰  6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21336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idx="16395" hasCustomPrompt="1"/>
            <p:custDataLst>
              <p:tags r:id="rId5"/>
            </p:custDataLst>
          </p:nvPr>
        </p:nvSpPr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24384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24384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77724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9"/>
            </p:custDataLst>
          </p:nvPr>
        </p:nvSpPr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0772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0772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图片占位符 19"/>
          <p:cNvSpPr>
            <a:spLocks noGrp="1"/>
          </p:cNvSpPr>
          <p:nvPr>
            <p:ph type="pic" idx="16399" hasCustomPrompt="1"/>
            <p:custDataLst>
              <p:tags r:id="rId13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9144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9144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6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图片占位符 23"/>
          <p:cNvSpPr>
            <a:spLocks noGrp="1"/>
          </p:cNvSpPr>
          <p:nvPr>
            <p:ph type="pic" idx="16401" hasCustomPrompt="1"/>
            <p:custDataLst>
              <p:tags r:id="rId17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2" hasCustomPrompt="1"/>
            <p:custDataLst>
              <p:tags r:id="rId18"/>
            </p:custDataLst>
          </p:nvPr>
        </p:nvSpPr>
        <p:spPr>
          <a:xfrm>
            <a:off x="65532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3" hasCustomPrompt="1"/>
            <p:custDataLst>
              <p:tags r:id="rId19"/>
            </p:custDataLst>
          </p:nvPr>
        </p:nvSpPr>
        <p:spPr>
          <a:xfrm>
            <a:off x="65532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装饰  6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idx="16393" hasCustomPrompt="1"/>
            <p:custDataLst>
              <p:tags r:id="rId5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图片占位符 19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4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5" hasCustomPrompt="1"/>
            <p:custDataLst>
              <p:tags r:id="rId11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装饰  6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idx="16395" hasCustomPrompt="1"/>
            <p:custDataLst>
              <p:tags r:id="rId5"/>
            </p:custDataLst>
          </p:nvPr>
        </p:nvSpPr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2387600" y="1765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2387600" y="22733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9"/>
            </p:custDataLst>
          </p:nvPr>
        </p:nvSpPr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026400" y="1765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026400" y="22733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图片占位符 19"/>
          <p:cNvSpPr>
            <a:spLocks noGrp="1"/>
          </p:cNvSpPr>
          <p:nvPr>
            <p:ph type="pic" idx="16399" hasCustomPrompt="1"/>
            <p:custDataLst>
              <p:tags r:id="rId13"/>
            </p:custDataLst>
          </p:nvPr>
        </p:nvSpPr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2387600" y="42799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2387600" y="47879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6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图片占位符 23"/>
          <p:cNvSpPr>
            <a:spLocks noGrp="1"/>
          </p:cNvSpPr>
          <p:nvPr>
            <p:ph type="pic" idx="16401" hasCustomPrompt="1"/>
            <p:custDataLst>
              <p:tags r:id="rId17"/>
            </p:custDataLst>
          </p:nvPr>
        </p:nvSpPr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2" hasCustomPrompt="1"/>
            <p:custDataLst>
              <p:tags r:id="rId18"/>
            </p:custDataLst>
          </p:nvPr>
        </p:nvSpPr>
        <p:spPr>
          <a:xfrm>
            <a:off x="8026400" y="42799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3" hasCustomPrompt="1"/>
            <p:custDataLst>
              <p:tags r:id="rId19"/>
            </p:custDataLst>
          </p:nvPr>
        </p:nvSpPr>
        <p:spPr>
          <a:xfrm>
            <a:off x="8026400" y="47879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2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2082800" y="16510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2082800" y="21590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2082800" y="3327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2082800" y="38354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0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082800" y="5003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2082800" y="55118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609600" y="3784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pPr lvl="0"/>
            <a:r>
              <a:t>单击此处添加标题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4"/>
            </p:custDataLst>
          </p:nvPr>
        </p:nvSpPr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3312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3312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6386" hasCustomPrompt="1"/>
            <p:custDataLst>
              <p:tags r:id="rId3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zh-CN" altLang="en-US"/>
              <a:t>CONTENTS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pPr lvl="0"/>
            <a:r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1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6386" hasCustomPrompt="1"/>
            <p:custDataLst>
              <p:tags r:id="rId3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zh-CN" altLang="en-US"/>
              <a:t>CONTENTS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1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4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5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05155" y="6314440"/>
            <a:ext cx="270700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0" y="0"/>
            <a:ext cx="117411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240665" y="192405"/>
            <a:ext cx="11951335" cy="64731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11925935" y="0"/>
            <a:ext cx="165100" cy="4800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11277600" y="6641465"/>
            <a:ext cx="457200" cy="2165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>
            <p:custDataLst>
              <p:tags r:id="rId6"/>
            </p:custDataLst>
          </p:nvPr>
        </p:nvSpPr>
        <p:spPr>
          <a:xfrm flipH="1">
            <a:off x="7226970" y="1347539"/>
            <a:ext cx="3774669" cy="789270"/>
          </a:xfrm>
          <a:custGeom>
            <a:avLst/>
            <a:gdLst>
              <a:gd name="connsiteX0" fmla="*/ 0 w 7382577"/>
              <a:gd name="connsiteY0" fmla="*/ 1106905 h 2492943"/>
              <a:gd name="connsiteX1" fmla="*/ 1126156 w 7382577"/>
              <a:gd name="connsiteY1" fmla="*/ 1106905 h 2492943"/>
              <a:gd name="connsiteX2" fmla="*/ 1260909 w 7382577"/>
              <a:gd name="connsiteY2" fmla="*/ 1925053 h 2492943"/>
              <a:gd name="connsiteX3" fmla="*/ 1742172 w 7382577"/>
              <a:gd name="connsiteY3" fmla="*/ 0 h 2492943"/>
              <a:gd name="connsiteX4" fmla="*/ 2088682 w 7382577"/>
              <a:gd name="connsiteY4" fmla="*/ 2492943 h 2492943"/>
              <a:gd name="connsiteX5" fmla="*/ 2444817 w 7382577"/>
              <a:gd name="connsiteY5" fmla="*/ 1097280 h 2492943"/>
              <a:gd name="connsiteX6" fmla="*/ 7382577 w 7382577"/>
              <a:gd name="connsiteY6" fmla="*/ 1097280 h 249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2577" h="2492943">
                <a:moveTo>
                  <a:pt x="0" y="1106905"/>
                </a:moveTo>
                <a:lnTo>
                  <a:pt x="1126156" y="1106905"/>
                </a:lnTo>
                <a:lnTo>
                  <a:pt x="1260909" y="1925053"/>
                </a:lnTo>
                <a:lnTo>
                  <a:pt x="1742172" y="0"/>
                </a:lnTo>
                <a:lnTo>
                  <a:pt x="2088682" y="2492943"/>
                </a:lnTo>
                <a:lnTo>
                  <a:pt x="2444817" y="1097280"/>
                </a:lnTo>
                <a:lnTo>
                  <a:pt x="7382577" y="1097280"/>
                </a:ln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任意多边形: 形状 18"/>
          <p:cNvSpPr/>
          <p:nvPr>
            <p:custDataLst>
              <p:tags r:id="rId7"/>
            </p:custDataLst>
          </p:nvPr>
        </p:nvSpPr>
        <p:spPr>
          <a:xfrm>
            <a:off x="1278558" y="1347539"/>
            <a:ext cx="3774669" cy="789270"/>
          </a:xfrm>
          <a:custGeom>
            <a:avLst/>
            <a:gdLst>
              <a:gd name="connsiteX0" fmla="*/ 0 w 7382577"/>
              <a:gd name="connsiteY0" fmla="*/ 1106905 h 2492943"/>
              <a:gd name="connsiteX1" fmla="*/ 1126156 w 7382577"/>
              <a:gd name="connsiteY1" fmla="*/ 1106905 h 2492943"/>
              <a:gd name="connsiteX2" fmla="*/ 1260909 w 7382577"/>
              <a:gd name="connsiteY2" fmla="*/ 1925053 h 2492943"/>
              <a:gd name="connsiteX3" fmla="*/ 1742172 w 7382577"/>
              <a:gd name="connsiteY3" fmla="*/ 0 h 2492943"/>
              <a:gd name="connsiteX4" fmla="*/ 2088682 w 7382577"/>
              <a:gd name="connsiteY4" fmla="*/ 2492943 h 2492943"/>
              <a:gd name="connsiteX5" fmla="*/ 2444817 w 7382577"/>
              <a:gd name="connsiteY5" fmla="*/ 1097280 h 2492943"/>
              <a:gd name="connsiteX6" fmla="*/ 7382577 w 7382577"/>
              <a:gd name="connsiteY6" fmla="*/ 1097280 h 249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2577" h="2492943">
                <a:moveTo>
                  <a:pt x="0" y="1106905"/>
                </a:moveTo>
                <a:lnTo>
                  <a:pt x="1126156" y="1106905"/>
                </a:lnTo>
                <a:lnTo>
                  <a:pt x="1260909" y="1925053"/>
                </a:lnTo>
                <a:lnTo>
                  <a:pt x="1742172" y="0"/>
                </a:lnTo>
                <a:lnTo>
                  <a:pt x="2088682" y="2492943"/>
                </a:lnTo>
                <a:lnTo>
                  <a:pt x="2444817" y="1097280"/>
                </a:lnTo>
                <a:lnTo>
                  <a:pt x="7382577" y="1097280"/>
                </a:lnTo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5157288" y="925880"/>
            <a:ext cx="1977755" cy="1081088"/>
          </a:xfrm>
        </p:spPr>
        <p:txBody>
          <a:bodyPr wrap="square" anchor="b">
            <a:normAutofit/>
          </a:bodyPr>
          <a:lstStyle>
            <a:lvl1pPr algn="ctr">
              <a:defRPr kumimoji="0" lang="zh-CN" altLang="en-US" sz="6000" b="0" i="0" u="none" strike="noStrike" kern="1200" cap="none" spc="0" normalizeH="0" baseline="0" noProof="1" dirty="0">
                <a:solidFill>
                  <a:schemeClr val="accent1">
                    <a:lumMod val="55303"/>
                  </a:schemeClr>
                </a:solidFill>
                <a:latin typeface="+mj-lt"/>
                <a:ea typeface="+mj-ea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2026/2/17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zh-CN" altLang="en-US"/>
              <a:t>单击此处编辑副标题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37" descr="资源 3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6517473" y="5669280"/>
            <a:ext cx="1358147" cy="1188720"/>
          </a:xfrm>
          <a:prstGeom prst="rect">
            <a:avLst/>
          </a:prstGeom>
        </p:spPr>
      </p:pic>
      <p:sp>
        <p:nvSpPr>
          <p:cNvPr id="8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>
            <p:custDataLst>
              <p:tags r:id="rId4"/>
            </p:custDataLst>
          </p:nvPr>
        </p:nvSpPr>
        <p:spPr>
          <a:xfrm>
            <a:off x="1447800" y="1181100"/>
            <a:ext cx="10744200" cy="44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7"/>
          <p:cNvSpPr/>
          <p:nvPr userDrawn="1">
            <p:custDataLst>
              <p:tags r:id="rId5"/>
            </p:custDataLst>
          </p:nvPr>
        </p:nvSpPr>
        <p:spPr>
          <a:xfrm>
            <a:off x="11277600" y="0"/>
            <a:ext cx="457200" cy="4800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7" descr="资源 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6385" y="298450"/>
            <a:ext cx="907148" cy="907148"/>
          </a:xfrm>
          <a:prstGeom prst="rect">
            <a:avLst/>
          </a:prstGeom>
        </p:spPr>
      </p:pic>
      <p:pic>
        <p:nvPicPr>
          <p:cNvPr id="22" name="图片 29" descr="资源 23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V="1">
            <a:off x="462680" y="6422357"/>
            <a:ext cx="990734" cy="96041"/>
          </a:xfrm>
          <a:prstGeom prst="rect">
            <a:avLst/>
          </a:prstGeom>
        </p:spPr>
      </p:pic>
      <p:pic>
        <p:nvPicPr>
          <p:cNvPr id="23" name="图片 29" descr="资源 2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V="1">
            <a:off x="462680" y="6181725"/>
            <a:ext cx="990734" cy="96041"/>
          </a:xfrm>
          <a:prstGeom prst="rect">
            <a:avLst/>
          </a:prstGeom>
        </p:spPr>
      </p:pic>
      <p:sp>
        <p:nvSpPr>
          <p:cNvPr id="25" name="矩形 24"/>
          <p:cNvSpPr/>
          <p:nvPr userDrawn="1">
            <p:custDataLst>
              <p:tags r:id="rId9"/>
            </p:custDataLst>
          </p:nvPr>
        </p:nvSpPr>
        <p:spPr>
          <a:xfrm>
            <a:off x="11277600" y="6641432"/>
            <a:ext cx="457200" cy="216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9" descr="资源 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0716" y="0"/>
            <a:ext cx="1486636" cy="1183907"/>
          </a:xfrm>
          <a:prstGeom prst="rect">
            <a:avLst/>
          </a:prstGeom>
        </p:spPr>
      </p:pic>
      <p:sp>
        <p:nvSpPr>
          <p:cNvPr id="17" name="日期占位符 16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5" name="日期"/>
          <p:cNvSpPr>
            <a:spLocks noGrp="1"/>
          </p:cNvSpPr>
          <p:nvPr>
            <p:ph type="body" idx="16388" hasCustomPrompt="1"/>
            <p:custDataLst>
              <p:tags r:id="rId13"/>
            </p:custDataLst>
          </p:nvPr>
        </p:nvSpPr>
        <p:spPr>
          <a:xfrm>
            <a:off x="2145771" y="1981200"/>
            <a:ext cx="78750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20XX YEAR</a:t>
            </a:r>
          </a:p>
        </p:txBody>
      </p:sp>
      <p:sp>
        <p:nvSpPr>
          <p:cNvPr id="14" name="标题 13"/>
          <p:cNvSpPr>
            <a:spLocks noGrp="1"/>
          </p:cNvSpPr>
          <p:nvPr>
            <p:ph type="ctrTitle" idx="16387" hasCustomPrompt="1"/>
            <p:custDataLst>
              <p:tags r:id="rId14"/>
            </p:custDataLst>
          </p:nvPr>
        </p:nvSpPr>
        <p:spPr>
          <a:xfrm>
            <a:off x="1903677" y="2489200"/>
            <a:ext cx="8384646" cy="18796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单击此处添加文档标题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89" hasCustomPrompt="1"/>
            <p:custDataLst>
              <p:tags r:id="rId15"/>
            </p:custDataLst>
          </p:nvPr>
        </p:nvSpPr>
        <p:spPr>
          <a:xfrm>
            <a:off x="4812859" y="44196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7428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"/>
          <p:cNvSpPr/>
          <p:nvPr userDrawn="1">
            <p:custDataLst>
              <p:tags r:id="rId3"/>
            </p:custDataLst>
          </p:nvPr>
        </p:nvSpPr>
        <p:spPr>
          <a:xfrm>
            <a:off x="789272" y="1181100"/>
            <a:ext cx="11402728" cy="44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11277600" y="0"/>
            <a:ext cx="457200" cy="4800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>
            <p:custDataLst>
              <p:tags r:id="rId5"/>
            </p:custDataLst>
          </p:nvPr>
        </p:nvSpPr>
        <p:spPr>
          <a:xfrm>
            <a:off x="11277600" y="6641432"/>
            <a:ext cx="457200" cy="216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37" descr="资源 3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V="1">
            <a:off x="6517473" y="5669280"/>
            <a:ext cx="1358147" cy="1188720"/>
          </a:xfrm>
          <a:prstGeom prst="rect">
            <a:avLst/>
          </a:prstGeom>
        </p:spPr>
      </p:pic>
      <p:pic>
        <p:nvPicPr>
          <p:cNvPr id="23" name="图片 9" descr="资源 3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00716" y="0"/>
            <a:ext cx="1486636" cy="1183907"/>
          </a:xfrm>
          <a:prstGeom prst="rect">
            <a:avLst/>
          </a:prstGeom>
        </p:spPr>
      </p:pic>
      <p:sp>
        <p:nvSpPr>
          <p:cNvPr id="10" name="日期占位符 5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3"/>
          <p:cNvSpPr>
            <a:spLocks noGrp="1"/>
          </p:cNvSpPr>
          <p:nvPr>
            <p:ph type="title" idx="16388" hasCustomPrompt="1"/>
            <p:custDataLst>
              <p:tags r:id="rId11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332413" y="1905000"/>
            <a:ext cx="1527175" cy="1524000"/>
          </a:xfrm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37" descr="资源 3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6517473" y="5669280"/>
            <a:ext cx="1358147" cy="1188720"/>
          </a:xfrm>
          <a:prstGeom prst="rect">
            <a:avLst/>
          </a:prstGeom>
        </p:spPr>
      </p:pic>
      <p:sp>
        <p:nvSpPr>
          <p:cNvPr id="8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>
            <p:custDataLst>
              <p:tags r:id="rId4"/>
            </p:custDataLst>
          </p:nvPr>
        </p:nvSpPr>
        <p:spPr>
          <a:xfrm>
            <a:off x="1447800" y="1181100"/>
            <a:ext cx="10744200" cy="44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7"/>
          <p:cNvSpPr/>
          <p:nvPr userDrawn="1">
            <p:custDataLst>
              <p:tags r:id="rId5"/>
            </p:custDataLst>
          </p:nvPr>
        </p:nvSpPr>
        <p:spPr>
          <a:xfrm>
            <a:off x="11277600" y="0"/>
            <a:ext cx="457200" cy="4800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7" descr="资源 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6385" y="298450"/>
            <a:ext cx="907148" cy="907148"/>
          </a:xfrm>
          <a:prstGeom prst="rect">
            <a:avLst/>
          </a:prstGeom>
        </p:spPr>
      </p:pic>
      <p:pic>
        <p:nvPicPr>
          <p:cNvPr id="15" name="图片 29" descr="资源 23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V="1">
            <a:off x="462680" y="6422357"/>
            <a:ext cx="990734" cy="96041"/>
          </a:xfrm>
          <a:prstGeom prst="rect">
            <a:avLst/>
          </a:prstGeom>
        </p:spPr>
      </p:pic>
      <p:pic>
        <p:nvPicPr>
          <p:cNvPr id="17" name="图片 29" descr="资源 2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V="1">
            <a:off x="462680" y="6181725"/>
            <a:ext cx="990734" cy="96041"/>
          </a:xfrm>
          <a:prstGeom prst="rect">
            <a:avLst/>
          </a:prstGeom>
        </p:spPr>
      </p:pic>
      <p:sp>
        <p:nvSpPr>
          <p:cNvPr id="19" name="矩形 18"/>
          <p:cNvSpPr/>
          <p:nvPr userDrawn="1">
            <p:custDataLst>
              <p:tags r:id="rId9"/>
            </p:custDataLst>
          </p:nvPr>
        </p:nvSpPr>
        <p:spPr>
          <a:xfrm>
            <a:off x="11277600" y="6641432"/>
            <a:ext cx="457200" cy="2165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9" descr="资源 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00716" y="0"/>
            <a:ext cx="1486636" cy="1183907"/>
          </a:xfrm>
          <a:prstGeom prst="rect">
            <a:avLst/>
          </a:prstGeom>
        </p:spPr>
      </p:pic>
      <p:sp>
        <p:nvSpPr>
          <p:cNvPr id="33" name="日期占位符 32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34" name="页脚占位符 33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36" name="标题 35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谢谢观看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05155" y="6314440"/>
            <a:ext cx="270700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8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16" name="Subtitle 15"/>
          <p:cNvSpPr>
            <a:spLocks noGrp="1"/>
          </p:cNvSpPr>
          <p:nvPr>
            <p:ph type="subTitle" idx="17826305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7" name="Title 16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319883777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319883522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5144601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19949313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22" name="装饰  1"/>
          <p:cNvSpPr>
            <a:spLocks noGrp="1"/>
          </p:cNvSpPr>
          <p:nvPr>
            <p:ph type="body" idx="319949058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51511553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20014849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5" name="装饰  4"/>
          <p:cNvSpPr>
            <a:spLocks noGrp="1"/>
          </p:cNvSpPr>
          <p:nvPr>
            <p:ph type="body" idx="320014594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51577089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20080385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8" name="装饰  7"/>
          <p:cNvSpPr>
            <a:spLocks noGrp="1"/>
          </p:cNvSpPr>
          <p:nvPr>
            <p:ph type="body" idx="320080130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51642625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56" y="482457"/>
            <a:ext cx="10972888" cy="71120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84" y="1523857"/>
            <a:ext cx="5257842" cy="47244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2060" y="1524000"/>
            <a:ext cx="526669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03250" y="6314440"/>
            <a:ext cx="2708910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56" y="482601"/>
            <a:ext cx="10972888" cy="71120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7060" y="1524000"/>
            <a:ext cx="5257842" cy="914407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540000"/>
            <a:ext cx="5257800" cy="3708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411" y="1523712"/>
            <a:ext cx="5257842" cy="914407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540000"/>
            <a:ext cx="5257800" cy="3708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03250" y="6314440"/>
            <a:ext cx="2708910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300" y="6314440"/>
            <a:ext cx="2709545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56" y="482473"/>
            <a:ext cx="10972888" cy="71120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05155" y="6314440"/>
            <a:ext cx="270700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84" y="609457"/>
            <a:ext cx="355602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772660" y="609600"/>
            <a:ext cx="6807254" cy="5638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311400"/>
            <a:ext cx="3556000" cy="393703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页脚占位符 29"/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03250" y="6314440"/>
            <a:ext cx="2708910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47860" y="609600"/>
            <a:ext cx="2032016" cy="56388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636069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2"/>
            <p:custDataLst>
              <p:tags r:id="rId1"/>
            </p:custDataLst>
          </p:nvPr>
        </p:nvSpPr>
        <p:spPr>
          <a:xfrm>
            <a:off x="605155" y="6314440"/>
            <a:ext cx="270700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tags" Target="../tags/tag41.xml"/><Relationship Id="rId21" Type="http://schemas.openxmlformats.org/officeDocument/2006/relationships/slideLayout" Target="../slideLayouts/slideLayout31.xml"/><Relationship Id="rId34" Type="http://schemas.openxmlformats.org/officeDocument/2006/relationships/tags" Target="../tags/tag36.xml"/><Relationship Id="rId42" Type="http://schemas.openxmlformats.org/officeDocument/2006/relationships/tags" Target="../tags/tag44.xml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tags" Target="../tags/tag34.xml"/><Relationship Id="rId37" Type="http://schemas.openxmlformats.org/officeDocument/2006/relationships/tags" Target="../tags/tag39.xml"/><Relationship Id="rId40" Type="http://schemas.openxmlformats.org/officeDocument/2006/relationships/tags" Target="../tags/tag42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tags" Target="../tags/tag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theme" Target="../theme/theme2.xml"/><Relationship Id="rId44" Type="http://schemas.openxmlformats.org/officeDocument/2006/relationships/image" Target="../media/image2.sv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tags" Target="../tags/tag37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tags" Target="../tags/tag35.xml"/><Relationship Id="rId38" Type="http://schemas.openxmlformats.org/officeDocument/2006/relationships/tags" Target="../tags/tag40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30.xml"/><Relationship Id="rId41" Type="http://schemas.openxmlformats.org/officeDocument/2006/relationships/tags" Target="../tags/tag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605155" y="6314440"/>
            <a:ext cx="270700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877300" y="6314440"/>
            <a:ext cx="271145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56" y="482473"/>
            <a:ext cx="10972888" cy="71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56" y="1524000"/>
            <a:ext cx="10972888" cy="4724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29" descr="资源 23"/>
          <p:cNvPicPr>
            <a:picLocks noChangeAspect="1"/>
          </p:cNvPicPr>
          <p:nvPr userDrawn="1">
            <p:custDataLst>
              <p:tags r:id="rId34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 flipV="1">
            <a:off x="462680" y="6422357"/>
            <a:ext cx="990734" cy="96041"/>
          </a:xfrm>
          <a:prstGeom prst="rect">
            <a:avLst/>
          </a:prstGeom>
        </p:spPr>
      </p:pic>
      <p:pic>
        <p:nvPicPr>
          <p:cNvPr id="17" name="图片 29" descr="资源 23"/>
          <p:cNvPicPr>
            <a:picLocks noChangeAspect="1"/>
          </p:cNvPicPr>
          <p:nvPr userDrawn="1">
            <p:custDataLst>
              <p:tags r:id="rId35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flipV="1">
            <a:off x="462680" y="6181725"/>
            <a:ext cx="990734" cy="96041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2026/2/17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4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7" name="图片 9" descr="资源 3"/>
          <p:cNvPicPr>
            <a:picLocks noChangeAspect="1"/>
          </p:cNvPicPr>
          <p:nvPr userDrawn="1">
            <p:custDataLst>
              <p:tags r:id="rId41"/>
            </p:custDataLst>
          </p:nvPr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 r="44014"/>
          <a:stretch>
            <a:fillRect/>
          </a:stretch>
        </p:blipFill>
        <p:spPr>
          <a:xfrm>
            <a:off x="8518525" y="0"/>
            <a:ext cx="3673475" cy="52247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85" h="8228">
                <a:moveTo>
                  <a:pt x="0" y="0"/>
                </a:moveTo>
                <a:lnTo>
                  <a:pt x="5785" y="0"/>
                </a:lnTo>
                <a:lnTo>
                  <a:pt x="5785" y="8228"/>
                </a:lnTo>
                <a:lnTo>
                  <a:pt x="0" y="822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KSO_TEMPLATE" hidden="1"/>
          <p:cNvSpPr/>
          <p:nvPr userDrawn="1">
            <p:custDataLst>
              <p:tags r:id="rId4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u="none" kern="1200" spc="0">
          <a:solidFill>
            <a:schemeClr val="tx1"/>
          </a:solidFill>
          <a:effectLst/>
          <a:uFill>
            <a:solidFill>
              <a:srgbClr val="223770"/>
            </a:solidFill>
          </a:uFill>
          <a:latin typeface="+mj-lt"/>
          <a:ea typeface="+mj-ea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04.xml"/><Relationship Id="rId13" Type="http://schemas.openxmlformats.org/officeDocument/2006/relationships/tags" Target="../tags/tag509.xml"/><Relationship Id="rId18" Type="http://schemas.openxmlformats.org/officeDocument/2006/relationships/tags" Target="../tags/tag514.xml"/><Relationship Id="rId3" Type="http://schemas.openxmlformats.org/officeDocument/2006/relationships/tags" Target="../tags/tag499.xml"/><Relationship Id="rId21" Type="http://schemas.openxmlformats.org/officeDocument/2006/relationships/image" Target="../media/image29.jpeg"/><Relationship Id="rId7" Type="http://schemas.openxmlformats.org/officeDocument/2006/relationships/tags" Target="../tags/tag503.xml"/><Relationship Id="rId12" Type="http://schemas.openxmlformats.org/officeDocument/2006/relationships/tags" Target="../tags/tag508.xml"/><Relationship Id="rId17" Type="http://schemas.openxmlformats.org/officeDocument/2006/relationships/tags" Target="../tags/tag513.xml"/><Relationship Id="rId2" Type="http://schemas.openxmlformats.org/officeDocument/2006/relationships/tags" Target="../tags/tag498.xml"/><Relationship Id="rId16" Type="http://schemas.openxmlformats.org/officeDocument/2006/relationships/tags" Target="../tags/tag512.xml"/><Relationship Id="rId20" Type="http://schemas.openxmlformats.org/officeDocument/2006/relationships/image" Target="../media/image28.jpeg"/><Relationship Id="rId1" Type="http://schemas.openxmlformats.org/officeDocument/2006/relationships/tags" Target="../tags/tag497.xml"/><Relationship Id="rId6" Type="http://schemas.openxmlformats.org/officeDocument/2006/relationships/tags" Target="../tags/tag502.xml"/><Relationship Id="rId11" Type="http://schemas.openxmlformats.org/officeDocument/2006/relationships/tags" Target="../tags/tag507.xml"/><Relationship Id="rId5" Type="http://schemas.openxmlformats.org/officeDocument/2006/relationships/tags" Target="../tags/tag501.xml"/><Relationship Id="rId15" Type="http://schemas.openxmlformats.org/officeDocument/2006/relationships/tags" Target="../tags/tag511.xml"/><Relationship Id="rId23" Type="http://schemas.openxmlformats.org/officeDocument/2006/relationships/image" Target="../media/image31.jpeg"/><Relationship Id="rId10" Type="http://schemas.openxmlformats.org/officeDocument/2006/relationships/tags" Target="../tags/tag506.xml"/><Relationship Id="rId19" Type="http://schemas.openxmlformats.org/officeDocument/2006/relationships/slideLayout" Target="../slideLayouts/slideLayout21.xml"/><Relationship Id="rId4" Type="http://schemas.openxmlformats.org/officeDocument/2006/relationships/tags" Target="../tags/tag500.xml"/><Relationship Id="rId9" Type="http://schemas.openxmlformats.org/officeDocument/2006/relationships/tags" Target="../tags/tag505.xml"/><Relationship Id="rId14" Type="http://schemas.openxmlformats.org/officeDocument/2006/relationships/tags" Target="../tags/tag510.xml"/><Relationship Id="rId22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25.xml"/><Relationship Id="rId13" Type="http://schemas.openxmlformats.org/officeDocument/2006/relationships/tags" Target="../tags/tag530.xml"/><Relationship Id="rId18" Type="http://schemas.openxmlformats.org/officeDocument/2006/relationships/tags" Target="../tags/tag535.xml"/><Relationship Id="rId26" Type="http://schemas.openxmlformats.org/officeDocument/2006/relationships/image" Target="../media/image34.png"/><Relationship Id="rId3" Type="http://schemas.openxmlformats.org/officeDocument/2006/relationships/tags" Target="../tags/tag520.xml"/><Relationship Id="rId21" Type="http://schemas.openxmlformats.org/officeDocument/2006/relationships/tags" Target="../tags/tag538.xml"/><Relationship Id="rId7" Type="http://schemas.openxmlformats.org/officeDocument/2006/relationships/tags" Target="../tags/tag524.xml"/><Relationship Id="rId12" Type="http://schemas.openxmlformats.org/officeDocument/2006/relationships/tags" Target="../tags/tag529.xml"/><Relationship Id="rId17" Type="http://schemas.openxmlformats.org/officeDocument/2006/relationships/tags" Target="../tags/tag534.xml"/><Relationship Id="rId25" Type="http://schemas.openxmlformats.org/officeDocument/2006/relationships/image" Target="../media/image33.svg"/><Relationship Id="rId2" Type="http://schemas.openxmlformats.org/officeDocument/2006/relationships/tags" Target="../tags/tag519.xml"/><Relationship Id="rId16" Type="http://schemas.openxmlformats.org/officeDocument/2006/relationships/tags" Target="../tags/tag533.xml"/><Relationship Id="rId20" Type="http://schemas.openxmlformats.org/officeDocument/2006/relationships/tags" Target="../tags/tag537.xml"/><Relationship Id="rId29" Type="http://schemas.openxmlformats.org/officeDocument/2006/relationships/image" Target="../media/image37.svg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11" Type="http://schemas.openxmlformats.org/officeDocument/2006/relationships/tags" Target="../tags/tag528.xml"/><Relationship Id="rId24" Type="http://schemas.openxmlformats.org/officeDocument/2006/relationships/image" Target="../media/image32.png"/><Relationship Id="rId5" Type="http://schemas.openxmlformats.org/officeDocument/2006/relationships/tags" Target="../tags/tag522.xml"/><Relationship Id="rId15" Type="http://schemas.openxmlformats.org/officeDocument/2006/relationships/tags" Target="../tags/tag532.xml"/><Relationship Id="rId23" Type="http://schemas.openxmlformats.org/officeDocument/2006/relationships/slideLayout" Target="../slideLayouts/slideLayout19.xml"/><Relationship Id="rId28" Type="http://schemas.openxmlformats.org/officeDocument/2006/relationships/image" Target="../media/image36.png"/><Relationship Id="rId10" Type="http://schemas.openxmlformats.org/officeDocument/2006/relationships/tags" Target="../tags/tag527.xml"/><Relationship Id="rId19" Type="http://schemas.openxmlformats.org/officeDocument/2006/relationships/tags" Target="../tags/tag536.xml"/><Relationship Id="rId31" Type="http://schemas.openxmlformats.org/officeDocument/2006/relationships/image" Target="../media/image39.svg"/><Relationship Id="rId4" Type="http://schemas.openxmlformats.org/officeDocument/2006/relationships/tags" Target="../tags/tag521.xml"/><Relationship Id="rId9" Type="http://schemas.openxmlformats.org/officeDocument/2006/relationships/tags" Target="../tags/tag526.xml"/><Relationship Id="rId14" Type="http://schemas.openxmlformats.org/officeDocument/2006/relationships/tags" Target="../tags/tag531.xml"/><Relationship Id="rId22" Type="http://schemas.openxmlformats.org/officeDocument/2006/relationships/tags" Target="../tags/tag539.xml"/><Relationship Id="rId27" Type="http://schemas.openxmlformats.org/officeDocument/2006/relationships/image" Target="../media/image35.svg"/><Relationship Id="rId30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50.xml"/><Relationship Id="rId13" Type="http://schemas.openxmlformats.org/officeDocument/2006/relationships/tags" Target="../tags/tag555.xml"/><Relationship Id="rId18" Type="http://schemas.openxmlformats.org/officeDocument/2006/relationships/tags" Target="../tags/tag560.xml"/><Relationship Id="rId3" Type="http://schemas.openxmlformats.org/officeDocument/2006/relationships/tags" Target="../tags/tag545.xml"/><Relationship Id="rId7" Type="http://schemas.openxmlformats.org/officeDocument/2006/relationships/tags" Target="../tags/tag549.xml"/><Relationship Id="rId12" Type="http://schemas.openxmlformats.org/officeDocument/2006/relationships/tags" Target="../tags/tag554.xml"/><Relationship Id="rId17" Type="http://schemas.openxmlformats.org/officeDocument/2006/relationships/tags" Target="../tags/tag559.xml"/><Relationship Id="rId2" Type="http://schemas.openxmlformats.org/officeDocument/2006/relationships/tags" Target="../tags/tag544.xml"/><Relationship Id="rId16" Type="http://schemas.openxmlformats.org/officeDocument/2006/relationships/tags" Target="../tags/tag558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11" Type="http://schemas.openxmlformats.org/officeDocument/2006/relationships/tags" Target="../tags/tag553.xml"/><Relationship Id="rId5" Type="http://schemas.openxmlformats.org/officeDocument/2006/relationships/tags" Target="../tags/tag547.xml"/><Relationship Id="rId15" Type="http://schemas.openxmlformats.org/officeDocument/2006/relationships/tags" Target="../tags/tag557.xml"/><Relationship Id="rId10" Type="http://schemas.openxmlformats.org/officeDocument/2006/relationships/tags" Target="../tags/tag552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546.xml"/><Relationship Id="rId9" Type="http://schemas.openxmlformats.org/officeDocument/2006/relationships/tags" Target="../tags/tag551.xml"/><Relationship Id="rId14" Type="http://schemas.openxmlformats.org/officeDocument/2006/relationships/tags" Target="../tags/tag55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68.xml"/><Relationship Id="rId13" Type="http://schemas.openxmlformats.org/officeDocument/2006/relationships/image" Target="../media/image40.jpeg"/><Relationship Id="rId3" Type="http://schemas.openxmlformats.org/officeDocument/2006/relationships/tags" Target="../tags/tag563.xml"/><Relationship Id="rId7" Type="http://schemas.openxmlformats.org/officeDocument/2006/relationships/tags" Target="../tags/tag56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562.xml"/><Relationship Id="rId1" Type="http://schemas.openxmlformats.org/officeDocument/2006/relationships/tags" Target="../tags/tag561.xml"/><Relationship Id="rId6" Type="http://schemas.openxmlformats.org/officeDocument/2006/relationships/tags" Target="../tags/tag566.xml"/><Relationship Id="rId11" Type="http://schemas.openxmlformats.org/officeDocument/2006/relationships/tags" Target="../tags/tag571.xml"/><Relationship Id="rId5" Type="http://schemas.openxmlformats.org/officeDocument/2006/relationships/tags" Target="../tags/tag565.xml"/><Relationship Id="rId10" Type="http://schemas.openxmlformats.org/officeDocument/2006/relationships/tags" Target="../tags/tag570.xml"/><Relationship Id="rId4" Type="http://schemas.openxmlformats.org/officeDocument/2006/relationships/tags" Target="../tags/tag564.xml"/><Relationship Id="rId9" Type="http://schemas.openxmlformats.org/officeDocument/2006/relationships/tags" Target="../tags/tag5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74.xml"/><Relationship Id="rId2" Type="http://schemas.openxmlformats.org/officeDocument/2006/relationships/tags" Target="../tags/tag573.xml"/><Relationship Id="rId1" Type="http://schemas.openxmlformats.org/officeDocument/2006/relationships/tags" Target="../tags/tag572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82.xml"/><Relationship Id="rId13" Type="http://schemas.openxmlformats.org/officeDocument/2006/relationships/video" Target="../media/media1.mp4"/><Relationship Id="rId3" Type="http://schemas.openxmlformats.org/officeDocument/2006/relationships/tags" Target="../tags/tag577.xml"/><Relationship Id="rId7" Type="http://schemas.openxmlformats.org/officeDocument/2006/relationships/tags" Target="../tags/tag581.xml"/><Relationship Id="rId12" Type="http://schemas.microsoft.com/office/2007/relationships/media" Target="../media/media1.mp4"/><Relationship Id="rId2" Type="http://schemas.openxmlformats.org/officeDocument/2006/relationships/tags" Target="../tags/tag576.xml"/><Relationship Id="rId1" Type="http://schemas.openxmlformats.org/officeDocument/2006/relationships/tags" Target="../tags/tag575.xml"/><Relationship Id="rId6" Type="http://schemas.openxmlformats.org/officeDocument/2006/relationships/tags" Target="../tags/tag580.xml"/><Relationship Id="rId11" Type="http://schemas.openxmlformats.org/officeDocument/2006/relationships/tags" Target="../tags/tag585.xml"/><Relationship Id="rId5" Type="http://schemas.openxmlformats.org/officeDocument/2006/relationships/tags" Target="../tags/tag579.xml"/><Relationship Id="rId15" Type="http://schemas.openxmlformats.org/officeDocument/2006/relationships/image" Target="../media/image41.png"/><Relationship Id="rId10" Type="http://schemas.openxmlformats.org/officeDocument/2006/relationships/tags" Target="../tags/tag584.xml"/><Relationship Id="rId4" Type="http://schemas.openxmlformats.org/officeDocument/2006/relationships/tags" Target="../tags/tag578.xml"/><Relationship Id="rId9" Type="http://schemas.openxmlformats.org/officeDocument/2006/relationships/tags" Target="../tags/tag583.xml"/><Relationship Id="rId14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88.xml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28.xml"/><Relationship Id="rId13" Type="http://schemas.openxmlformats.org/officeDocument/2006/relationships/tags" Target="../tags/tag433.xml"/><Relationship Id="rId18" Type="http://schemas.openxmlformats.org/officeDocument/2006/relationships/tags" Target="../tags/tag438.xml"/><Relationship Id="rId26" Type="http://schemas.openxmlformats.org/officeDocument/2006/relationships/tags" Target="../tags/tag446.xml"/><Relationship Id="rId3" Type="http://schemas.openxmlformats.org/officeDocument/2006/relationships/tags" Target="../tags/tag423.xml"/><Relationship Id="rId21" Type="http://schemas.openxmlformats.org/officeDocument/2006/relationships/tags" Target="../tags/tag441.xml"/><Relationship Id="rId7" Type="http://schemas.openxmlformats.org/officeDocument/2006/relationships/tags" Target="../tags/tag427.xml"/><Relationship Id="rId12" Type="http://schemas.openxmlformats.org/officeDocument/2006/relationships/tags" Target="../tags/tag432.xml"/><Relationship Id="rId17" Type="http://schemas.openxmlformats.org/officeDocument/2006/relationships/tags" Target="../tags/tag437.xml"/><Relationship Id="rId25" Type="http://schemas.openxmlformats.org/officeDocument/2006/relationships/tags" Target="../tags/tag445.xml"/><Relationship Id="rId2" Type="http://schemas.openxmlformats.org/officeDocument/2006/relationships/tags" Target="../tags/tag422.xml"/><Relationship Id="rId16" Type="http://schemas.openxmlformats.org/officeDocument/2006/relationships/tags" Target="../tags/tag436.xml"/><Relationship Id="rId20" Type="http://schemas.openxmlformats.org/officeDocument/2006/relationships/tags" Target="../tags/tag440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11" Type="http://schemas.openxmlformats.org/officeDocument/2006/relationships/tags" Target="../tags/tag431.xml"/><Relationship Id="rId24" Type="http://schemas.openxmlformats.org/officeDocument/2006/relationships/tags" Target="../tags/tag444.xml"/><Relationship Id="rId5" Type="http://schemas.openxmlformats.org/officeDocument/2006/relationships/tags" Target="../tags/tag425.xml"/><Relationship Id="rId15" Type="http://schemas.openxmlformats.org/officeDocument/2006/relationships/tags" Target="../tags/tag435.xml"/><Relationship Id="rId23" Type="http://schemas.openxmlformats.org/officeDocument/2006/relationships/tags" Target="../tags/tag443.xml"/><Relationship Id="rId28" Type="http://schemas.openxmlformats.org/officeDocument/2006/relationships/image" Target="../media/image21.png"/><Relationship Id="rId10" Type="http://schemas.openxmlformats.org/officeDocument/2006/relationships/tags" Target="../tags/tag430.xml"/><Relationship Id="rId19" Type="http://schemas.openxmlformats.org/officeDocument/2006/relationships/tags" Target="../tags/tag439.xml"/><Relationship Id="rId4" Type="http://schemas.openxmlformats.org/officeDocument/2006/relationships/tags" Target="../tags/tag424.xml"/><Relationship Id="rId9" Type="http://schemas.openxmlformats.org/officeDocument/2006/relationships/tags" Target="../tags/tag429.xml"/><Relationship Id="rId14" Type="http://schemas.openxmlformats.org/officeDocument/2006/relationships/tags" Target="../tags/tag434.xml"/><Relationship Id="rId22" Type="http://schemas.openxmlformats.org/officeDocument/2006/relationships/tags" Target="../tags/tag442.xml"/><Relationship Id="rId27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96.xml"/><Relationship Id="rId3" Type="http://schemas.openxmlformats.org/officeDocument/2006/relationships/tags" Target="../tags/tag591.xml"/><Relationship Id="rId7" Type="http://schemas.openxmlformats.org/officeDocument/2006/relationships/tags" Target="../tags/tag595.xml"/><Relationship Id="rId12" Type="http://schemas.openxmlformats.org/officeDocument/2006/relationships/image" Target="../media/image43.png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6" Type="http://schemas.openxmlformats.org/officeDocument/2006/relationships/tags" Target="../tags/tag594.xml"/><Relationship Id="rId11" Type="http://schemas.openxmlformats.org/officeDocument/2006/relationships/image" Target="../media/image42.jpeg"/><Relationship Id="rId5" Type="http://schemas.openxmlformats.org/officeDocument/2006/relationships/tags" Target="../tags/tag593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592.xml"/><Relationship Id="rId9" Type="http://schemas.openxmlformats.org/officeDocument/2006/relationships/tags" Target="../tags/tag59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57.xml"/><Relationship Id="rId3" Type="http://schemas.openxmlformats.org/officeDocument/2006/relationships/tags" Target="../tags/tag452.xml"/><Relationship Id="rId7" Type="http://schemas.openxmlformats.org/officeDocument/2006/relationships/tags" Target="../tags/tag456.xml"/><Relationship Id="rId12" Type="http://schemas.openxmlformats.org/officeDocument/2006/relationships/image" Target="../media/image24.jpeg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tags" Target="../tags/tag455.xml"/><Relationship Id="rId11" Type="http://schemas.openxmlformats.org/officeDocument/2006/relationships/image" Target="../media/image23.png"/><Relationship Id="rId5" Type="http://schemas.openxmlformats.org/officeDocument/2006/relationships/tags" Target="../tags/tag454.xml"/><Relationship Id="rId10" Type="http://schemas.openxmlformats.org/officeDocument/2006/relationships/image" Target="../media/image22.jpeg"/><Relationship Id="rId4" Type="http://schemas.openxmlformats.org/officeDocument/2006/relationships/tags" Target="../tags/tag453.xml"/><Relationship Id="rId9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65.xml"/><Relationship Id="rId3" Type="http://schemas.openxmlformats.org/officeDocument/2006/relationships/tags" Target="../tags/tag460.xml"/><Relationship Id="rId7" Type="http://schemas.openxmlformats.org/officeDocument/2006/relationships/tags" Target="../tags/tag464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tags" Target="../tags/tag463.xml"/><Relationship Id="rId5" Type="http://schemas.openxmlformats.org/officeDocument/2006/relationships/tags" Target="../tags/tag462.xml"/><Relationship Id="rId10" Type="http://schemas.openxmlformats.org/officeDocument/2006/relationships/image" Target="../media/image25.jpeg"/><Relationship Id="rId4" Type="http://schemas.openxmlformats.org/officeDocument/2006/relationships/tags" Target="../tags/tag461.xml"/><Relationship Id="rId9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68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image" Target="../media/image26.jpeg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12" Type="http://schemas.openxmlformats.org/officeDocument/2006/relationships/slideLayout" Target="../slideLayouts/slideLayout24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tags" Target="../tags/tag479.xml"/><Relationship Id="rId5" Type="http://schemas.openxmlformats.org/officeDocument/2006/relationships/tags" Target="../tags/tag473.xml"/><Relationship Id="rId10" Type="http://schemas.openxmlformats.org/officeDocument/2006/relationships/tags" Target="../tags/tag478.xml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90.xml"/><Relationship Id="rId13" Type="http://schemas.openxmlformats.org/officeDocument/2006/relationships/tags" Target="../tags/tag495.xml"/><Relationship Id="rId3" Type="http://schemas.openxmlformats.org/officeDocument/2006/relationships/tags" Target="../tags/tag485.xml"/><Relationship Id="rId7" Type="http://schemas.openxmlformats.org/officeDocument/2006/relationships/tags" Target="../tags/tag489.xml"/><Relationship Id="rId12" Type="http://schemas.openxmlformats.org/officeDocument/2006/relationships/tags" Target="../tags/tag494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6" Type="http://schemas.openxmlformats.org/officeDocument/2006/relationships/tags" Target="../tags/tag488.xml"/><Relationship Id="rId11" Type="http://schemas.openxmlformats.org/officeDocument/2006/relationships/tags" Target="../tags/tag493.xml"/><Relationship Id="rId5" Type="http://schemas.openxmlformats.org/officeDocument/2006/relationships/tags" Target="../tags/tag487.xml"/><Relationship Id="rId15" Type="http://schemas.openxmlformats.org/officeDocument/2006/relationships/slideLayout" Target="../slideLayouts/slideLayout22.xml"/><Relationship Id="rId10" Type="http://schemas.openxmlformats.org/officeDocument/2006/relationships/tags" Target="../tags/tag492.xml"/><Relationship Id="rId4" Type="http://schemas.openxmlformats.org/officeDocument/2006/relationships/tags" Target="../tags/tag486.xml"/><Relationship Id="rId9" Type="http://schemas.openxmlformats.org/officeDocument/2006/relationships/tags" Target="../tags/tag491.xml"/><Relationship Id="rId14" Type="http://schemas.openxmlformats.org/officeDocument/2006/relationships/tags" Target="../tags/tag4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3"/>
          <p:cNvSpPr>
            <a:spLocks noGrp="1"/>
          </p:cNvSpPr>
          <p:nvPr>
            <p:ph type="ctrTitle" idx="16387"/>
            <p:custDataLst>
              <p:tags r:id="rId2"/>
            </p:custDataLst>
          </p:nvPr>
        </p:nvSpPr>
        <p:spPr>
          <a:xfrm>
            <a:off x="1890977" y="2098040"/>
            <a:ext cx="8384646" cy="1879600"/>
          </a:xfrm>
        </p:spPr>
        <p:txBody>
          <a:bodyPr>
            <a:normAutofit/>
          </a:bodyPr>
          <a:lstStyle/>
          <a:p>
            <a:r>
              <a:rPr lang="zh-CN" altLang="en-US" dirty="0"/>
              <a:t>便携式脑机协同控制系统研发</a:t>
            </a:r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9"/>
            <p:custDataLst>
              <p:tags r:id="rId3"/>
            </p:custDataLst>
          </p:nvPr>
        </p:nvSpPr>
        <p:spPr>
          <a:xfrm>
            <a:off x="4521741" y="4224020"/>
            <a:ext cx="3148518" cy="969772"/>
          </a:xfrm>
        </p:spPr>
        <p:txBody>
          <a:bodyPr>
            <a:normAutofit/>
          </a:bodyPr>
          <a:lstStyle/>
          <a:p>
            <a:r>
              <a:rPr lang="zh-CN" altLang="en-US" dirty="0"/>
              <a:t>汇报人: 谢沛延</a:t>
            </a:r>
            <a:endParaRPr lang="en-US" altLang="zh-CN" dirty="0"/>
          </a:p>
          <a:p>
            <a:r>
              <a:rPr lang="zh-CN" altLang="en-US" dirty="0"/>
              <a:t>指导老师：龚晓亮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D492D6-2E49-696A-A732-6A8B4D2EE48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22397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03" y="200774"/>
            <a:ext cx="7772400" cy="10752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B5D22B-94F9-A151-0F4C-94D41DE21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03" y="230414"/>
            <a:ext cx="7343916" cy="1016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基于运动想象的意图预测方案</a:t>
            </a:r>
          </a:p>
        </p:txBody>
      </p:sp>
      <p:sp>
        <p:nvSpPr>
          <p:cNvPr id="3" name="装饰  6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4" name="图片占位符 3" descr="5beb79ac-0bee-11f1-85f1-7e6457405cee"/>
          <p:cNvPicPr>
            <a:picLocks noGrp="1" noChangeAspect="1"/>
          </p:cNvPicPr>
          <p:nvPr>
            <p:ph type="pic" idx="16395"/>
            <p:custDataLst>
              <p:tags r:id="rId4"/>
            </p:custDataLst>
          </p:nvPr>
        </p:nvPicPr>
        <p:blipFill>
          <a:blip r:embed="rId20"/>
          <a:srcRect l="2505" r="2505"/>
          <a:stretch>
            <a:fillRect/>
          </a:stretch>
        </p:blipFill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运动想象神经机制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/>
              <a:t>通过激活初级运动皮层（M1）、辅助运动区（SMA）等脑区，模拟实际运动神经通路，促进神经可塑性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8" name="图片占位符 7" descr="5beb79a8-0bee-11f1-85f1-7e6457405cee"/>
          <p:cNvPicPr>
            <a:picLocks noGrp="1"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21"/>
          <a:srcRect l="2505" r="2505"/>
          <a:stretch>
            <a:fillRect/>
          </a:stretch>
        </p:blipFill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数据采集与预处理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/>
              <a:t>采用NeuroSky Mindwave设备采集EEG信号，通过滑动窗口、高斯噪声增强、鲁棒缩放处理异常值</a:t>
            </a:r>
          </a:p>
        </p:txBody>
      </p:sp>
      <p:sp>
        <p:nvSpPr>
          <p:cNvPr id="11" name="装饰  8"/>
          <p:cNvSpPr>
            <a:spLocks noGrp="1"/>
          </p:cNvSpPr>
          <p:nvPr>
            <p:ph type="body" idx="1639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2" name="图片占位符 11" descr="5beb79dd-0bee-11f1-85f1-7e6457405cee"/>
          <p:cNvPicPr>
            <a:picLocks noGrp="1" noChangeAspect="1"/>
          </p:cNvPicPr>
          <p:nvPr>
            <p:ph type="pic" idx="16399"/>
            <p:custDataLst>
              <p:tags r:id="rId12"/>
            </p:custDataLst>
          </p:nvPr>
        </p:nvPicPr>
        <p:blipFill>
          <a:blip r:embed="rId22"/>
          <a:srcRect l="2505" r="2505"/>
          <a:stretch>
            <a:fillRect/>
          </a:stretch>
        </p:blipFill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模型架构设计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/>
              <a:t>构建5种全连接神经网络架构，经知识蒸馏生成综合模型，实现用户个性化意图预测</a:t>
            </a:r>
          </a:p>
        </p:txBody>
      </p:sp>
      <p:sp>
        <p:nvSpPr>
          <p:cNvPr id="15" name="装饰  2"/>
          <p:cNvSpPr>
            <a:spLocks noGrp="1"/>
          </p:cNvSpPr>
          <p:nvPr>
            <p:ph type="body" idx="16400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6" name="图片占位符 15" descr="5beb7b94-0bee-11f1-85f1-7e6457405cee"/>
          <p:cNvPicPr>
            <a:picLocks noGrp="1" noChangeAspect="1"/>
          </p:cNvPicPr>
          <p:nvPr>
            <p:ph type="pic" idx="16401"/>
            <p:custDataLst>
              <p:tags r:id="rId16"/>
            </p:custDataLst>
          </p:nvPr>
        </p:nvPicPr>
        <p:blipFill>
          <a:blip r:embed="rId23"/>
          <a:srcRect l="2505" r="2505"/>
          <a:stretch>
            <a:fillRect/>
          </a:stretch>
        </p:blipFill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实验验证结果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18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/>
              <a:t>无人机控制任务中，平均识别准确率达80%，支持起落、升降、转弯等基础动作指令生成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84566-6024-6F7A-9B44-E9A82785A074}"/>
              </a:ext>
            </a:extLst>
          </p:cNvPr>
          <p:cNvSpPr>
            <a:spLocks noGrp="1"/>
          </p:cNvSpPr>
          <p:nvPr>
            <p:ph type="ctrTitle" idx="16385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SSVEP</a:t>
            </a:r>
            <a:r>
              <a:rPr kumimoji="1" lang="zh-CN" altLang="en-US" dirty="0"/>
              <a:t>的行为判断方案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D87D06-6DC7-D10D-A532-B10698D732AB}"/>
              </a:ext>
            </a:extLst>
          </p:cNvPr>
          <p:cNvSpPr txBox="1"/>
          <p:nvPr/>
        </p:nvSpPr>
        <p:spPr>
          <a:xfrm>
            <a:off x="1964872" y="1959428"/>
            <a:ext cx="466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此方案目前还在进行中</a:t>
            </a:r>
            <a:r>
              <a:rPr kumimoji="1" lang="en-US" altLang="zh-CN" dirty="0"/>
              <a:t>…...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91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研究难点</a:t>
            </a:r>
          </a:p>
        </p:txBody>
      </p:sp>
      <p:sp>
        <p:nvSpPr>
          <p:cNvPr id="3" name="文本占位符 13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2D65CC-648B-CCCA-3805-6A5A3947CF5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664" cy="11227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实时意图识别的准确性</a:t>
            </a:r>
          </a:p>
        </p:txBody>
      </p:sp>
      <p:sp>
        <p:nvSpPr>
          <p:cNvPr id="3" name="装饰  6"/>
          <p:cNvSpPr>
            <a:spLocks noGrp="1"/>
          </p:cNvSpPr>
          <p:nvPr>
            <p:ph type="body" idx="1639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4" name="装饰  7"/>
          <p:cNvSpPr>
            <a:spLocks noGrp="1"/>
          </p:cNvSpPr>
          <p:nvPr>
            <p:ph type="body" idx="1639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5" name="图片占位符 24"/>
          <p:cNvPicPr>
            <a:picLocks noGrp="1"/>
          </p:cNvPicPr>
          <p:nvPr>
            <p:ph type="pic" idx="16394"/>
            <p:custDataLst>
              <p:tags r:id="rId5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7760" y="1978660"/>
            <a:ext cx="487680" cy="48768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技术瓶颈分析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相似镜像动作（如左右转向）识别困难，简易设备下特征区分度不足</a:t>
            </a:r>
          </a:p>
        </p:txBody>
      </p:sp>
      <p:sp>
        <p:nvSpPr>
          <p:cNvPr id="8" name="装饰  5"/>
          <p:cNvSpPr>
            <a:spLocks noGrp="1"/>
          </p:cNvSpPr>
          <p:nvPr>
            <p:ph type="body" idx="16398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装饰  6"/>
          <p:cNvSpPr>
            <a:spLocks noGrp="1"/>
          </p:cNvSpPr>
          <p:nvPr>
            <p:ph type="body" idx="1639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4" name="图片占位符 23"/>
          <p:cNvPicPr>
            <a:picLocks noGrp="1"/>
          </p:cNvPicPr>
          <p:nvPr>
            <p:ph type="pic" idx="16397"/>
            <p:custDataLst>
              <p:tags r:id="rId10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766560" y="1978660"/>
            <a:ext cx="487680" cy="48768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多模型蒸馏方法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开发自适应滤波算法，动态消除工频干扰（50Hz）及肌电伪迹，信号信噪比提升至15dB以上，确保特征提取准确性。</a:t>
            </a:r>
          </a:p>
        </p:txBody>
      </p:sp>
      <p:sp>
        <p:nvSpPr>
          <p:cNvPr id="13" name="装饰  0"/>
          <p:cNvSpPr>
            <a:spLocks noGrp="1"/>
          </p:cNvSpPr>
          <p:nvPr>
            <p:ph type="body" idx="16401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4" name="装饰  1"/>
          <p:cNvSpPr>
            <a:spLocks noGrp="1"/>
          </p:cNvSpPr>
          <p:nvPr>
            <p:ph type="body" idx="16402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6" name="图片占位符 25"/>
          <p:cNvPicPr>
            <a:picLocks noGrp="1"/>
          </p:cNvPicPr>
          <p:nvPr>
            <p:ph type="pic" idx="16400"/>
            <p:custDataLst>
              <p:tags r:id="rId15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27760" y="4493260"/>
            <a:ext cx="487680" cy="48768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数据采集频率低下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采设备采集频率为</a:t>
            </a:r>
            <a:r>
              <a:rPr lang="en-US" altLang="zh-CN" dirty="0"/>
              <a:t>512Hz</a:t>
            </a:r>
            <a:r>
              <a:rPr lang="zh-CN" altLang="en-US" dirty="0"/>
              <a:t>，衍生值计算频率为</a:t>
            </a:r>
            <a:r>
              <a:rPr lang="en-US" altLang="zh-CN" dirty="0"/>
              <a:t>1Hz</a:t>
            </a:r>
            <a:r>
              <a:rPr lang="zh-CN" altLang="en-US" dirty="0"/>
              <a:t>，训练时容易产生误判，造成训练数据错误。</a:t>
            </a:r>
          </a:p>
        </p:txBody>
      </p:sp>
      <p:sp>
        <p:nvSpPr>
          <p:cNvPr id="18" name="装饰  5"/>
          <p:cNvSpPr>
            <a:spLocks noGrp="1"/>
          </p:cNvSpPr>
          <p:nvPr>
            <p:ph type="body" idx="16404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9" name="装饰  6"/>
          <p:cNvSpPr>
            <a:spLocks noGrp="1"/>
          </p:cNvSpPr>
          <p:nvPr>
            <p:ph type="body" idx="16405"/>
            <p:custDataLst>
              <p:tags r:id="rId1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3" name="图片占位符 22"/>
          <p:cNvPicPr>
            <a:picLocks noGrp="1"/>
          </p:cNvPicPr>
          <p:nvPr>
            <p:ph type="pic" idx="16403"/>
            <p:custDataLst>
              <p:tags r:id="rId20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766560" y="4493260"/>
            <a:ext cx="487680" cy="48768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idx="16392"/>
            <p:custDataLst>
              <p:tags r:id="rId21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当前设备噪声过高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/>
            <p:custDataLst>
              <p:tags r:id="rId2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当前设备采用单通道采集数据方案，由于干电极硬件准确性问题，数据采集噪声过高，容易造成预测不准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当前研究进度</a:t>
            </a:r>
          </a:p>
        </p:txBody>
      </p:sp>
      <p:sp>
        <p:nvSpPr>
          <p:cNvPr id="3" name="文本占位符 13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293154-10EC-32C4-358D-98C2DF97357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664" cy="11227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设备测试与数据采集</a:t>
            </a:r>
          </a:p>
        </p:txBody>
      </p:sp>
      <p:sp>
        <p:nvSpPr>
          <p:cNvPr id="3" name="装饰  6"/>
          <p:cNvSpPr>
            <a:spLocks noGrp="1"/>
          </p:cNvSpPr>
          <p:nvPr>
            <p:ph type="body" idx="16398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/>
          <a:lstStyle/>
          <a:p>
            <a:pPr algn="ctr">
              <a:lnSpc>
                <a:spcPct val="109000"/>
              </a:lnSpc>
            </a:pPr>
            <a:r>
              <a:rPr lang="zh-CN" altLang="en-US"/>
              <a:t>01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测试设备与环境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采用NeuroSky Mindwave脑电设备，集成干电极EEG传感器，</a:t>
            </a:r>
            <a:r>
              <a:rPr lang="en-US" altLang="zh-CN" dirty="0" err="1"/>
              <a:t>rawValue</a:t>
            </a:r>
            <a:r>
              <a:rPr lang="zh-CN" altLang="en-US" dirty="0"/>
              <a:t>采样率512Hz；计算衍生值频率</a:t>
            </a:r>
            <a:r>
              <a:rPr lang="en-US" altLang="zh-CN" dirty="0"/>
              <a:t>1Hz</a:t>
            </a:r>
            <a:r>
              <a:rPr lang="zh-CN" altLang="en-US" dirty="0"/>
              <a:t>，温度2</a:t>
            </a:r>
            <a:r>
              <a:rPr lang="en-US" altLang="zh-CN" dirty="0"/>
              <a:t>0</a:t>
            </a:r>
            <a:r>
              <a:rPr lang="zh-CN" altLang="en-US" dirty="0"/>
              <a:t>±</a:t>
            </a:r>
            <a:r>
              <a:rPr lang="en-US" altLang="zh-CN" dirty="0"/>
              <a:t>5</a:t>
            </a:r>
            <a:r>
              <a:rPr lang="zh-CN" altLang="en-US" dirty="0"/>
              <a:t>℃，湿度40%-60%。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/>
        <p:txBody>
          <a:bodyPr/>
          <a:lstStyle/>
          <a:p>
            <a:pPr algn="ctr">
              <a:lnSpc>
                <a:spcPct val="109000"/>
              </a:lnSpc>
            </a:pPr>
            <a:r>
              <a:rPr lang="zh-CN" altLang="en-US"/>
              <a:t>02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数据采集方案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招募</a:t>
            </a:r>
            <a:r>
              <a:rPr lang="en-US" altLang="zh-CN" dirty="0"/>
              <a:t>3</a:t>
            </a:r>
            <a:r>
              <a:rPr lang="zh-CN" altLang="en-US" dirty="0"/>
              <a:t>名健康受试者（年龄</a:t>
            </a:r>
            <a:r>
              <a:rPr lang="en-US" altLang="zh-CN" dirty="0"/>
              <a:t>18</a:t>
            </a:r>
            <a:r>
              <a:rPr lang="zh-CN" altLang="en-US" dirty="0"/>
              <a:t>-2</a:t>
            </a:r>
            <a:r>
              <a:rPr lang="en-US" altLang="zh-CN" dirty="0"/>
              <a:t>2</a:t>
            </a:r>
            <a:r>
              <a:rPr lang="zh-CN" altLang="en-US" dirty="0"/>
              <a:t>岁），每人完成一次个人模型训练，验证训练准确率，尝试使用模拟飞行设备操作。</a:t>
            </a:r>
          </a:p>
        </p:txBody>
      </p:sp>
      <p:sp>
        <p:nvSpPr>
          <p:cNvPr id="11" name="装饰  8"/>
          <p:cNvSpPr>
            <a:spLocks noGrp="1"/>
          </p:cNvSpPr>
          <p:nvPr>
            <p:ph type="body" idx="16400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lstStyle/>
          <a:p>
            <a:pPr algn="ctr">
              <a:lnSpc>
                <a:spcPct val="109000"/>
              </a:lnSpc>
            </a:pPr>
            <a:r>
              <a:rPr lang="zh-CN" altLang="en-US"/>
              <a:t>03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数据预处理流程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原始EEG信号经极值计算，独立计算眨眼动作，采用滑动窗口（窗口大小</a:t>
            </a:r>
            <a:r>
              <a:rPr lang="en-US" altLang="zh-CN" dirty="0"/>
              <a:t>3000</a:t>
            </a:r>
            <a:r>
              <a:rPr lang="zh-CN" altLang="en-US" dirty="0"/>
              <a:t>ms，步长</a:t>
            </a:r>
            <a:r>
              <a:rPr lang="en-US" altLang="zh-CN" dirty="0"/>
              <a:t>100</a:t>
            </a:r>
            <a:r>
              <a:rPr lang="zh-CN" altLang="en-US" dirty="0"/>
              <a:t>ms）提取时频特征，构建样本数据集。</a:t>
            </a:r>
          </a:p>
        </p:txBody>
      </p:sp>
      <p:sp>
        <p:nvSpPr>
          <p:cNvPr id="15" name="装饰  2"/>
          <p:cNvSpPr>
            <a:spLocks noGrp="1"/>
          </p:cNvSpPr>
          <p:nvPr>
            <p:ph type="body" idx="16401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7"/>
            <p:custDataLst>
              <p:tags r:id="rId16"/>
            </p:custDataLst>
          </p:nvPr>
        </p:nvSpPr>
        <p:spPr/>
        <p:txBody>
          <a:bodyPr/>
          <a:lstStyle/>
          <a:p>
            <a:pPr algn="ctr">
              <a:lnSpc>
                <a:spcPct val="109000"/>
              </a:lnSpc>
            </a:pPr>
            <a:r>
              <a:rPr lang="zh-CN" altLang="en-US"/>
              <a:t>04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测试指标与结果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6"/>
            <p:custDataLst>
              <p:tags r:id="rId18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模型预测准确率</a:t>
            </a:r>
            <a:r>
              <a:rPr lang="en-US" altLang="zh-CN" dirty="0"/>
              <a:t>75</a:t>
            </a:r>
            <a:r>
              <a:rPr lang="zh-CN" altLang="en-US" dirty="0"/>
              <a:t>%±</a:t>
            </a:r>
            <a:r>
              <a:rPr lang="en-US" altLang="zh-CN" dirty="0"/>
              <a:t>5</a:t>
            </a:r>
            <a:r>
              <a:rPr lang="zh-CN" altLang="en-US" dirty="0"/>
              <a:t>%，平均响应时间</a:t>
            </a:r>
            <a:r>
              <a:rPr lang="en-US" altLang="zh-CN" dirty="0"/>
              <a:t>1</a:t>
            </a:r>
            <a:r>
              <a:rPr lang="zh-CN" altLang="en-US" dirty="0"/>
              <a:t>s，眨眼检测准确率92%，数据采集成功率95%以上，满足实时控制需求。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42256" y="402771"/>
            <a:ext cx="4876800" cy="12192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无人机控制功能实现</a:t>
            </a:r>
          </a:p>
        </p:txBody>
      </p:sp>
      <p:sp>
        <p:nvSpPr>
          <p:cNvPr id="4" name="装饰  7"/>
          <p:cNvSpPr>
            <a:spLocks noGrp="1"/>
          </p:cNvSpPr>
          <p:nvPr>
            <p:ph type="body" idx="16395"/>
            <p:custDataLst>
              <p:tags r:id="rId3"/>
            </p:custDataLst>
          </p:nvPr>
        </p:nvSpPr>
        <p:spPr>
          <a:xfrm>
            <a:off x="1276349" y="1779089"/>
            <a:ext cx="50800" cy="17272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650999" y="1779089"/>
            <a:ext cx="3606800" cy="5080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sz="2800" dirty="0"/>
              <a:t>控制指令映射机制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650999" y="2378710"/>
            <a:ext cx="3606800" cy="1391558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800" dirty="0"/>
              <a:t>基于运动想象脑电信号与眨眼检测，建立"前进/后退/左转/右转/升降"等基础动作与无人机指令的映射关系。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6"/>
            <p:custDataLst>
              <p:tags r:id="rId6"/>
            </p:custDataLst>
          </p:nvPr>
        </p:nvSpPr>
        <p:spPr>
          <a:xfrm>
            <a:off x="6409870" y="4019369"/>
            <a:ext cx="50800" cy="17272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>
          <a:xfrm>
            <a:off x="7021284" y="3970745"/>
            <a:ext cx="3459844" cy="377373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11000"/>
              </a:lnSpc>
            </a:pPr>
            <a:r>
              <a:rPr lang="zh-CN" altLang="en-US" sz="2800" dirty="0"/>
              <a:t>实时数据传输链路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>
          <a:xfrm>
            <a:off x="7021284" y="4471489"/>
            <a:ext cx="3270253" cy="1416956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800" dirty="0"/>
              <a:t>Mindwave设备采集脑电数据→Python程序实时解码→蓝牙协议发送控制指令至无人机，延迟控制在200ms以内。</a:t>
            </a:r>
          </a:p>
        </p:txBody>
      </p:sp>
      <p:sp>
        <p:nvSpPr>
          <p:cNvPr id="10" name="装饰  7"/>
          <p:cNvSpPr>
            <a:spLocks noGrp="1"/>
          </p:cNvSpPr>
          <p:nvPr>
            <p:ph type="body" idx="16397"/>
            <p:custDataLst>
              <p:tags r:id="rId9"/>
            </p:custDataLst>
          </p:nvPr>
        </p:nvSpPr>
        <p:spPr>
          <a:xfrm>
            <a:off x="1276349" y="3963489"/>
            <a:ext cx="50800" cy="17272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>
          <a:xfrm>
            <a:off x="1650998" y="3970745"/>
            <a:ext cx="3312887" cy="500743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sz="2800" dirty="0"/>
              <a:t>多模态交互验证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>
          <a:xfrm>
            <a:off x="1650998" y="4496887"/>
            <a:ext cx="3802745" cy="1391558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800" dirty="0"/>
              <a:t>完成</a:t>
            </a:r>
            <a:r>
              <a:rPr lang="en-US" altLang="zh-CN" sz="1800" dirty="0"/>
              <a:t>3</a:t>
            </a:r>
            <a:r>
              <a:rPr lang="zh-CN" altLang="en-US" sz="1800" dirty="0"/>
              <a:t>名测试者的无人机起降、方向控制实验，平均识别准确率达80%，实现基础避障功能的脑控协同。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5F0E93-FA16-2FB7-ECDB-F4ACAB5BB6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779089"/>
            <a:ext cx="3657601" cy="1783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未来研究计划</a:t>
            </a:r>
          </a:p>
        </p:txBody>
      </p:sp>
      <p:sp>
        <p:nvSpPr>
          <p:cNvPr id="3" name="文本占位符 13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06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B2F9E4-82E0-5770-A600-1DDF2448922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664" cy="11227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从机器学习到SSVEP的技术切换</a:t>
            </a:r>
          </a:p>
        </p:txBody>
      </p:sp>
      <p:sp>
        <p:nvSpPr>
          <p:cNvPr id="4" name="装饰  7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>
          <a:xfrm>
            <a:off x="1001486" y="1542143"/>
            <a:ext cx="50800" cy="203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153886" y="1542143"/>
            <a:ext cx="3098800" cy="406400"/>
          </a:xfrm>
        </p:spPr>
        <p:txBody>
          <a:bodyPr>
            <a:normAutofit fontScale="80000" lnSpcReduction="10000"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现有机器学习方案的局限性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153886" y="2050143"/>
            <a:ext cx="3098800" cy="15240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基于运动想象的机器学习模型在区分相似镜像动作（如左右肢体意图）时准确率显著下降，难以满足精密控制需求。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>
          <a:xfrm>
            <a:off x="1001486" y="3751943"/>
            <a:ext cx="50800" cy="203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>
          <a:xfrm>
            <a:off x="1153886" y="3751943"/>
            <a:ext cx="30988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sz="1900" dirty="0"/>
              <a:t>SSVEP技术的核心优势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>
          <a:xfrm>
            <a:off x="1153886" y="4259943"/>
            <a:ext cx="3098800" cy="15240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/>
              <a:t>SSVEP通过视觉刺激诱发稳定脑电响应，无需用户训练，可直接通过注视频率实现意图解码，具备更高的实时性和普适性。</a:t>
            </a:r>
          </a:p>
        </p:txBody>
      </p:sp>
      <p:sp>
        <p:nvSpPr>
          <p:cNvPr id="10" name="装饰  7"/>
          <p:cNvSpPr>
            <a:spLocks noGrp="1"/>
          </p:cNvSpPr>
          <p:nvPr>
            <p:ph type="body" idx="16395"/>
            <p:custDataLst>
              <p:tags r:id="rId9"/>
            </p:custDataLst>
          </p:nvPr>
        </p:nvSpPr>
        <p:spPr>
          <a:xfrm>
            <a:off x="6096000" y="1397000"/>
            <a:ext cx="50800" cy="203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>
          <a:xfrm>
            <a:off x="6248400" y="1397000"/>
            <a:ext cx="30988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sz="1900"/>
              <a:t>技术切换的实施路径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>
          <a:xfrm>
            <a:off x="6248400" y="1905000"/>
            <a:ext cx="3098800" cy="15240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/>
              <a:t>从依赖运动想象信号的个性化模型，转向基于稳态视觉诱发电位（SSVEP）的频率编码方案，降低硬件成本并提升系统鲁棒性。</a:t>
            </a:r>
          </a:p>
        </p:txBody>
      </p:sp>
      <p:pic>
        <p:nvPicPr>
          <p:cNvPr id="15" name="ff440eee-2372-11eb-b29e-d6cb963a79da">
            <a:hlinkClick r:id="" action="ppaction://media"/>
            <a:extLst>
              <a:ext uri="{FF2B5EF4-FFF2-40B4-BE49-F238E27FC236}">
                <a16:creationId xmlns:a16="http://schemas.microsoft.com/office/drawing/2014/main" id="{7E00B4DA-45F6-9B3C-07C7-55C8D89F53BF}"/>
              </a:ext>
            </a:extLst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96000" y="3683000"/>
            <a:ext cx="4165600" cy="2768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研究创新点</a:t>
            </a:r>
          </a:p>
        </p:txBody>
      </p:sp>
      <p:sp>
        <p:nvSpPr>
          <p:cNvPr id="3" name="文本占位符 13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07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D6017B-4172-BCCA-DA93-0DB82519251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664" cy="11227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pPr algn="ctr">
              <a:lnSpc>
                <a:spcPct val="125000"/>
              </a:lnSpc>
            </a:pPr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ctr">
              <a:lnSpc>
                <a:spcPct val="104000"/>
              </a:lnSpc>
            </a:pPr>
            <a:r>
              <a:rPr lang="zh-CN" altLang="en-US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3924300" y="685800"/>
            <a:ext cx="596900" cy="508000"/>
          </a:xfrm>
        </p:spPr>
        <p:txBody>
          <a:bodyPr/>
          <a:lstStyle/>
          <a:p>
            <a:pPr algn="ctr">
              <a:lnSpc>
                <a:spcPct val="109000"/>
              </a:lnSpc>
            </a:pPr>
            <a:r>
              <a:rPr lang="en-US" altLang="en-US"/>
              <a:t>01</a:t>
            </a:r>
          </a:p>
        </p:txBody>
      </p:sp>
      <p:sp>
        <p:nvSpPr>
          <p:cNvPr id="5" name="装饰  9"/>
          <p:cNvSpPr>
            <a:spLocks noGrp="1"/>
          </p:cNvSpPr>
          <p:nvPr>
            <p:ph type="body" idx="16395"/>
            <p:custDataLst>
              <p:tags r:id="rId5"/>
            </p:custDataLst>
          </p:nvPr>
        </p:nvSpPr>
        <p:spPr>
          <a:xfrm>
            <a:off x="4705350" y="60960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4933950" y="533400"/>
            <a:ext cx="2324100" cy="914400"/>
          </a:xfrm>
        </p:spPr>
        <p:txBody>
          <a:bodyPr>
            <a:normAutofit/>
          </a:bodyPr>
          <a:lstStyle/>
          <a:p>
            <a:pPr algn="l">
              <a:lnSpc>
                <a:spcPct val="118000"/>
              </a:lnSpc>
            </a:pPr>
            <a:r>
              <a:rPr lang="zh-CN" altLang="en-US" b="1" dirty="0"/>
              <a:t>研究背景与意义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7848600" y="685800"/>
            <a:ext cx="596900" cy="508000"/>
          </a:xfrm>
        </p:spPr>
        <p:txBody>
          <a:bodyPr/>
          <a:lstStyle/>
          <a:p>
            <a:pPr algn="ctr">
              <a:lnSpc>
                <a:spcPct val="109000"/>
              </a:lnSpc>
            </a:pPr>
            <a:r>
              <a:rPr lang="en-US" altLang="en-US" dirty="0"/>
              <a:t>0</a:t>
            </a:r>
            <a:r>
              <a:rPr lang="en-US" altLang="zh-CN" dirty="0"/>
              <a:t>5</a:t>
            </a:r>
            <a:endParaRPr lang="en-US" altLang="en-US" dirty="0"/>
          </a:p>
        </p:txBody>
      </p:sp>
      <p:sp>
        <p:nvSpPr>
          <p:cNvPr id="8" name="装饰  5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>
          <a:xfrm>
            <a:off x="8629650" y="60960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8858250" y="533400"/>
            <a:ext cx="2324100" cy="914400"/>
          </a:xfrm>
        </p:spPr>
        <p:txBody>
          <a:bodyPr>
            <a:normAutofit/>
          </a:bodyPr>
          <a:lstStyle/>
          <a:p>
            <a:pPr algn="l">
              <a:lnSpc>
                <a:spcPct val="118000"/>
              </a:lnSpc>
            </a:pPr>
            <a:r>
              <a:rPr lang="zh-CN" altLang="en-US" b="1" dirty="0"/>
              <a:t>当前研究进度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3924300" y="2362200"/>
            <a:ext cx="596900" cy="508000"/>
          </a:xfrm>
        </p:spPr>
        <p:txBody>
          <a:bodyPr/>
          <a:lstStyle/>
          <a:p>
            <a:pPr algn="ctr">
              <a:lnSpc>
                <a:spcPct val="109000"/>
              </a:lnSpc>
            </a:pPr>
            <a:r>
              <a:rPr lang="en-US" altLang="en-US" dirty="0"/>
              <a:t>0</a:t>
            </a:r>
            <a:r>
              <a:rPr lang="en-US" altLang="zh-CN" dirty="0"/>
              <a:t>2</a:t>
            </a:r>
            <a:endParaRPr lang="en-US" altLang="en-US" dirty="0"/>
          </a:p>
        </p:txBody>
      </p:sp>
      <p:sp>
        <p:nvSpPr>
          <p:cNvPr id="11" name="装饰  8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>
          <a:xfrm>
            <a:off x="4705350" y="228600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4933950" y="2209800"/>
            <a:ext cx="2324100" cy="914400"/>
          </a:xfrm>
        </p:spPr>
        <p:txBody>
          <a:bodyPr>
            <a:normAutofit/>
          </a:bodyPr>
          <a:lstStyle/>
          <a:p>
            <a:pPr algn="l">
              <a:lnSpc>
                <a:spcPct val="118000"/>
              </a:lnSpc>
            </a:pPr>
            <a:r>
              <a:rPr lang="zh-CN" altLang="en-US" b="1" dirty="0"/>
              <a:t>研究方法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>
          <a:xfrm>
            <a:off x="7848600" y="2362200"/>
            <a:ext cx="596900" cy="508000"/>
          </a:xfrm>
        </p:spPr>
        <p:txBody>
          <a:bodyPr/>
          <a:lstStyle/>
          <a:p>
            <a:pPr algn="ctr">
              <a:lnSpc>
                <a:spcPct val="109000"/>
              </a:lnSpc>
            </a:pPr>
            <a:r>
              <a:rPr lang="en-US" altLang="en-US" dirty="0"/>
              <a:t>0</a:t>
            </a:r>
            <a:r>
              <a:rPr lang="en-US" altLang="zh-CN" dirty="0"/>
              <a:t>6</a:t>
            </a:r>
            <a:endParaRPr lang="en-US" altLang="en-US" dirty="0"/>
          </a:p>
        </p:txBody>
      </p:sp>
      <p:sp>
        <p:nvSpPr>
          <p:cNvPr id="14" name="装饰  1"/>
          <p:cNvSpPr>
            <a:spLocks noGrp="1"/>
          </p:cNvSpPr>
          <p:nvPr>
            <p:ph type="body" idx="16398"/>
            <p:custDataLst>
              <p:tags r:id="rId14"/>
            </p:custDataLst>
          </p:nvPr>
        </p:nvSpPr>
        <p:spPr>
          <a:xfrm>
            <a:off x="8629650" y="228600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>
          <a:xfrm>
            <a:off x="8858250" y="2209800"/>
            <a:ext cx="2324100" cy="914400"/>
          </a:xfrm>
        </p:spPr>
        <p:txBody>
          <a:bodyPr>
            <a:normAutofit/>
          </a:bodyPr>
          <a:lstStyle/>
          <a:p>
            <a:pPr algn="l">
              <a:lnSpc>
                <a:spcPct val="118000"/>
              </a:lnSpc>
            </a:pPr>
            <a:r>
              <a:rPr lang="zh-CN" altLang="en-US" b="1" dirty="0"/>
              <a:t>未来研究计划</a:t>
            </a:r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85DEF9EB-7AF3-DB43-2C37-B75FABE2F2E7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3924300" y="3886200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0</a:t>
            </a:r>
            <a:r>
              <a:rPr lang="en-US" altLang="zh-CN" dirty="0"/>
              <a:t>3</a:t>
            </a:r>
            <a:endParaRPr lang="en-US" altLang="en-US" dirty="0"/>
          </a:p>
        </p:txBody>
      </p:sp>
      <p:sp>
        <p:nvSpPr>
          <p:cNvPr id="26" name="装饰  9">
            <a:extLst>
              <a:ext uri="{FF2B5EF4-FFF2-40B4-BE49-F238E27FC236}">
                <a16:creationId xmlns:a16="http://schemas.microsoft.com/office/drawing/2014/main" id="{56F5CA88-2A62-34EB-E265-383B0A707C8D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>
          <a:xfrm>
            <a:off x="4705350" y="3810000"/>
            <a:ext cx="25400" cy="7620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7" name="文本占位符 5">
            <a:extLst>
              <a:ext uri="{FF2B5EF4-FFF2-40B4-BE49-F238E27FC236}">
                <a16:creationId xmlns:a16="http://schemas.microsoft.com/office/drawing/2014/main" id="{A25E5C90-ED40-D054-4986-3AAE303D3AB3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>
          <a:xfrm>
            <a:off x="4933950" y="3733800"/>
            <a:ext cx="2324100" cy="9144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研究内容</a:t>
            </a:r>
          </a:p>
        </p:txBody>
      </p:sp>
      <p:sp>
        <p:nvSpPr>
          <p:cNvPr id="28" name="文本占位符 6">
            <a:extLst>
              <a:ext uri="{FF2B5EF4-FFF2-40B4-BE49-F238E27FC236}">
                <a16:creationId xmlns:a16="http://schemas.microsoft.com/office/drawing/2014/main" id="{E3082531-D7DC-9D21-5E78-75BDFEB29CE3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>
          <a:xfrm>
            <a:off x="7848600" y="3886200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0</a:t>
            </a:r>
            <a:r>
              <a:rPr lang="en-US" altLang="zh-CN" dirty="0"/>
              <a:t>7</a:t>
            </a:r>
            <a:endParaRPr lang="en-US" altLang="en-US" dirty="0"/>
          </a:p>
        </p:txBody>
      </p:sp>
      <p:sp>
        <p:nvSpPr>
          <p:cNvPr id="29" name="装饰  5">
            <a:extLst>
              <a:ext uri="{FF2B5EF4-FFF2-40B4-BE49-F238E27FC236}">
                <a16:creationId xmlns:a16="http://schemas.microsoft.com/office/drawing/2014/main" id="{B32BE69D-CA05-1096-2337-A91A8E41E3A7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8629650" y="3810000"/>
            <a:ext cx="25400" cy="762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30" name="文本占位符 8">
            <a:extLst>
              <a:ext uri="{FF2B5EF4-FFF2-40B4-BE49-F238E27FC236}">
                <a16:creationId xmlns:a16="http://schemas.microsoft.com/office/drawing/2014/main" id="{B1604172-0356-2634-F915-FDC667ADD183}"/>
              </a:ext>
            </a:extLst>
          </p:cNvPr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8858250" y="3733800"/>
            <a:ext cx="2324100" cy="9144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研究创新点</a:t>
            </a:r>
          </a:p>
        </p:txBody>
      </p:sp>
      <p:sp>
        <p:nvSpPr>
          <p:cNvPr id="31" name="文本占位符 9">
            <a:extLst>
              <a:ext uri="{FF2B5EF4-FFF2-40B4-BE49-F238E27FC236}">
                <a16:creationId xmlns:a16="http://schemas.microsoft.com/office/drawing/2014/main" id="{61A7C761-CE73-2ED6-2557-DE9DAD49F142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>
          <a:xfrm>
            <a:off x="3924300" y="5562600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0</a:t>
            </a:r>
            <a:r>
              <a:rPr lang="en-US" altLang="zh-CN" dirty="0"/>
              <a:t>4</a:t>
            </a:r>
            <a:endParaRPr lang="en-US" altLang="en-US" dirty="0"/>
          </a:p>
        </p:txBody>
      </p:sp>
      <p:sp>
        <p:nvSpPr>
          <p:cNvPr id="32" name="装饰  8">
            <a:extLst>
              <a:ext uri="{FF2B5EF4-FFF2-40B4-BE49-F238E27FC236}">
                <a16:creationId xmlns:a16="http://schemas.microsoft.com/office/drawing/2014/main" id="{2E78EC29-4FAA-1BF2-9528-6A89E991E15E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>
          <a:xfrm>
            <a:off x="4705350" y="5486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EBEA70A0-E8FC-447C-B9F3-8A2A954FFD2E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>
          <a:xfrm>
            <a:off x="4933950" y="5410200"/>
            <a:ext cx="2324100" cy="914400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研究难点</a:t>
            </a:r>
          </a:p>
        </p:txBody>
      </p:sp>
      <p:sp>
        <p:nvSpPr>
          <p:cNvPr id="34" name="装饰  8">
            <a:extLst>
              <a:ext uri="{FF2B5EF4-FFF2-40B4-BE49-F238E27FC236}">
                <a16:creationId xmlns:a16="http://schemas.microsoft.com/office/drawing/2014/main" id="{5AB64641-B160-3565-5A65-05B0C32A8283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>
          <a:xfrm>
            <a:off x="4688967" y="3810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35" name="装饰  8">
            <a:extLst>
              <a:ext uri="{FF2B5EF4-FFF2-40B4-BE49-F238E27FC236}">
                <a16:creationId xmlns:a16="http://schemas.microsoft.com/office/drawing/2014/main" id="{D9FAEA64-D15D-8EF9-0209-A85E0516C69F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>
          <a:xfrm>
            <a:off x="8642350" y="3759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AABC4C9-FB26-0B51-BB41-4FC3CE2B8C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664" cy="11227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多模态融合技术路线</a:t>
            </a:r>
          </a:p>
        </p:txBody>
      </p:sp>
      <p:pic>
        <p:nvPicPr>
          <p:cNvPr id="3" name="内容占位符 2" descr="5c6d87ca-0bee-11f1-8333-8e556cf1ba17"/>
          <p:cNvPicPr>
            <a:picLocks noGrp="1" noChangeAspect="1"/>
          </p:cNvPicPr>
          <p:nvPr>
            <p:ph idx="16394"/>
            <p:custDataLst>
              <p:tags r:id="rId3"/>
            </p:custDataLst>
          </p:nvPr>
        </p:nvPicPr>
        <p:blipFill>
          <a:blip r:embed="rId11"/>
          <a:srcRect t="79" b="79"/>
          <a:stretch>
            <a:fillRect/>
          </a:stretch>
        </p:blipFill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硬件集成方案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集成干电极脑电与表面肌电传感器，开发轻量化可穿戴设备，实现多生理信号同步采集。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>
          <a:xfrm>
            <a:off x="7603671" y="1644650"/>
            <a:ext cx="25908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信号处理架构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7603670" y="2203450"/>
            <a:ext cx="3140529" cy="131445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采用滑动窗口和无用信号的舍弃策略，提升复杂环境下信号信噪比，保障意图解码可靠性。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8"/>
            </p:custDataLst>
          </p:nvPr>
        </p:nvSpPr>
        <p:spPr>
          <a:xfrm>
            <a:off x="609600" y="4287157"/>
            <a:ext cx="25908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可视化结果反馈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9"/>
            </p:custDataLst>
          </p:nvPr>
        </p:nvSpPr>
        <p:spPr>
          <a:xfrm>
            <a:off x="609599" y="4845957"/>
            <a:ext cx="3750129" cy="12192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在模型训练过程中绘制图像，给出可视化的模型训练曲线便于后续调试以及查看。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A0D03D5-4B7D-2649-9B66-991A01ACE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3886200"/>
            <a:ext cx="6498771" cy="27554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0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THE END</a:t>
            </a:r>
          </a:p>
        </p:txBody>
      </p:sp>
      <p:sp>
        <p:nvSpPr>
          <p:cNvPr id="3" name="标题 35"/>
          <p:cNvSpPr>
            <a:spLocks noGrp="1"/>
          </p:cNvSpPr>
          <p:nvPr>
            <p:ph type="ctrTitle" idx="16388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谢谢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91CE05-E3FB-D60C-DBC4-687D1C9A9F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22397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03" y="200774"/>
            <a:ext cx="7772400" cy="10752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DAED53-736A-5365-8ACE-40A7401EB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03" y="230414"/>
            <a:ext cx="7343916" cy="1016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研究背景与意义</a:t>
            </a:r>
          </a:p>
        </p:txBody>
      </p:sp>
      <p:sp>
        <p:nvSpPr>
          <p:cNvPr id="3" name="文本占位符 13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4554DA-ABC3-D9D1-FDE3-953D5B4C2DD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664" cy="11227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745067" y="609600"/>
            <a:ext cx="10972800" cy="6096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人口老龄化与疾病挑战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745067" y="1811867"/>
            <a:ext cx="32512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>
                <a:latin typeface="黑体" charset="0"/>
                <a:ea typeface="黑体" charset="0"/>
              </a:rPr>
              <a:t>人口老龄化趋势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745067" y="2370667"/>
            <a:ext cx="3251200" cy="9144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>
                <a:latin typeface="黑体" charset="0"/>
                <a:ea typeface="黑体" charset="0"/>
              </a:rPr>
              <a:t>全球及我国人口老龄化加剧，对医疗康复资源需求持续增长，传统康复手段面临供给压力。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>
          <a:xfrm>
            <a:off x="4605867" y="1811867"/>
            <a:ext cx="32512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神经功能障碍高发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>
          <a:xfrm>
            <a:off x="4605867" y="2370667"/>
            <a:ext cx="3251200" cy="9144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中风、脊髓损伤等疾病导致运动功能障碍患者数量上升，患者日常活动能力受限，生活质量下降。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8466667" y="1811867"/>
            <a:ext cx="32512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>
                <a:latin typeface="黑体" charset="0"/>
                <a:ea typeface="黑体" charset="0"/>
              </a:rPr>
              <a:t>传统康复设备局限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>
          <a:xfrm>
            <a:off x="8466667" y="2370667"/>
            <a:ext cx="3251200" cy="9144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>
                <a:latin typeface="黑体" charset="0"/>
                <a:ea typeface="黑体" charset="0"/>
              </a:rPr>
              <a:t>现有康复设备存在交互不自然、价格昂贵、便携性差等问题，难以满足患者个性化、日常化康复需求。</a:t>
            </a:r>
          </a:p>
        </p:txBody>
      </p:sp>
      <p:pic>
        <p:nvPicPr>
          <p:cNvPr id="3074" name="Picture 2" descr="Frontiers | Review of adaptive control for stroke lower limb exoskeleton  rehabilitation robot based on motion intention recognition">
            <a:extLst>
              <a:ext uri="{FF2B5EF4-FFF2-40B4-BE49-F238E27FC236}">
                <a16:creationId xmlns:a16="http://schemas.microsoft.com/office/drawing/2014/main" id="{C3A23F7C-2018-399C-D55B-D02958B42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833" y="3877733"/>
            <a:ext cx="3958167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92E129-784C-C5A5-0B51-324A6B1F36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968" y="3285067"/>
            <a:ext cx="3251200" cy="325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DA6D8C-6E88-3C72-9E23-A2209C3681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2669" y="3471334"/>
            <a:ext cx="4081164" cy="25738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项目核心商业价值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1011644" y="1447800"/>
            <a:ext cx="5803901" cy="7112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填补市场空白：高性能与低成本的平衡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1011644" y="1930400"/>
            <a:ext cx="5803901" cy="10668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/>
              <a:t>针对传统康复设备交互不自然、高端BCI产品难以普及的现状，提供兼具高性能、便携性与成本优势的协同控制方案。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>
          <a:xfrm>
            <a:off x="1011644" y="3149600"/>
            <a:ext cx="94996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多场景应用拓展：从医疗到工业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>
          <a:xfrm>
            <a:off x="1011644" y="3657600"/>
            <a:ext cx="9499600" cy="6096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核心服务个人用户与康复机构，同时凭借高性能与便携性，有望延伸至物流、制造业等精密手部操作的职业辅助场景。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1011644" y="4800600"/>
            <a:ext cx="94996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技术赋能消费级人机交互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>
          <a:xfrm>
            <a:off x="1011644" y="5308600"/>
            <a:ext cx="9499600" cy="6096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/>
              <a:t>为消费级人机交互应用奠定技术基础，推动脑机接口技术向日常生活领域渗透，具有广阔的市场潜力。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9DBC7D8-EB04-2C58-338F-0B2F703A8C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545" y="939800"/>
            <a:ext cx="4766855" cy="250887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研究方法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占位符 13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2E21B-FA92-5356-479E-D84BC897F73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664" cy="11227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/>
              <a:t>文献调研与方案筛选</a:t>
            </a:r>
          </a:p>
        </p:txBody>
      </p:sp>
      <p:sp>
        <p:nvSpPr>
          <p:cNvPr id="3" name="装饰  6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>
          <a:xfrm>
            <a:off x="609600" y="1322614"/>
            <a:ext cx="5334000" cy="4780644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127579" y="1565729"/>
            <a:ext cx="32512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技术路线对比分析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143000" y="2146300"/>
            <a:ext cx="4334844" cy="1276665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对比运动想象（MI）与稳态视觉诱发电位（SSVEP）技术路径，SSVEP具有免训练、高准确率优势，更适配消费级场景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6"/>
            <p:custDataLst>
              <p:tags r:id="rId6"/>
            </p:custDataLst>
          </p:nvPr>
        </p:nvSpPr>
        <p:spPr>
          <a:xfrm>
            <a:off x="6248400" y="1322614"/>
            <a:ext cx="5334000" cy="2444456"/>
          </a:xfrm>
        </p:spPr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>
          <a:xfrm>
            <a:off x="6584043" y="1525814"/>
            <a:ext cx="32512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硬件方案选型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>
          <a:xfrm>
            <a:off x="6584043" y="2033813"/>
            <a:ext cx="2559957" cy="1560736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评估干电极EEG设备（如NeuroSky Mindwave）与多通道系统性能差异，结合成本与便携性确定轻量化采集方案</a:t>
            </a:r>
          </a:p>
        </p:txBody>
      </p:sp>
      <p:sp>
        <p:nvSpPr>
          <p:cNvPr id="11" name="装饰  8"/>
          <p:cNvSpPr>
            <a:spLocks noGrp="1"/>
          </p:cNvSpPr>
          <p:nvPr>
            <p:ph type="body" idx="16398"/>
            <p:custDataLst>
              <p:tags r:id="rId9"/>
            </p:custDataLst>
          </p:nvPr>
        </p:nvSpPr>
        <p:spPr>
          <a:xfrm>
            <a:off x="6248400" y="3894683"/>
            <a:ext cx="5334000" cy="22098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>
          <a:xfrm>
            <a:off x="6705600" y="4164070"/>
            <a:ext cx="3251200" cy="406400"/>
          </a:xfrm>
        </p:spPr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算法策略优化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>
          <a:xfrm>
            <a:off x="6642100" y="4782458"/>
            <a:ext cx="3953845" cy="13208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分析单一模型机器学习在意图解码中的表现，决定采用模型蒸馏技术平衡精度与算力需求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013FD51-00C1-D8CD-B36D-A8AF6F11A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579" y="3346746"/>
            <a:ext cx="4225340" cy="26682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EA8D461-7A86-13BC-3B82-0D6CF3DA10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9643" y="1565729"/>
            <a:ext cx="1709057" cy="19719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研究内容</a:t>
            </a:r>
          </a:p>
        </p:txBody>
      </p:sp>
      <p:sp>
        <p:nvSpPr>
          <p:cNvPr id="3" name="文本占位符 13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76138D-7E8D-5069-6A7F-CB102D1567C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664" cy="11227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11000"/>
              </a:lnSpc>
            </a:pPr>
            <a:r>
              <a:rPr lang="zh-CN" altLang="en-US" dirty="0"/>
              <a:t>技术方案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>
          <a:xfrm>
            <a:off x="1426482" y="3862612"/>
            <a:ext cx="2844800" cy="406400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11000"/>
              </a:lnSpc>
            </a:pPr>
            <a:r>
              <a:rPr lang="zh-CN" altLang="en-US" sz="2800" dirty="0"/>
              <a:t>技术路线调整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>
          <a:xfrm>
            <a:off x="1426482" y="4319812"/>
            <a:ext cx="4266292" cy="1498600"/>
          </a:xfrm>
        </p:spPr>
        <p:txBody>
          <a:bodyPr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800" dirty="0"/>
              <a:t>确定从机器学习驱动的运动想象解码，过渡到基于稳态视觉诱发电位（SSVEP）的非训练式意图识别方案</a:t>
            </a: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3A408D1B-BCA0-A35E-CFFF-2DB37E5B601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7315199" y="3913412"/>
            <a:ext cx="28448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阶段性成果评估</a:t>
            </a:r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851BDD7A-BD19-1E3A-7F8E-32739DE3EBD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7315199" y="4440918"/>
            <a:ext cx="4604657" cy="1775279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指导老师给出阶段性评价，给出更适合当前设备的</a:t>
            </a:r>
            <a:r>
              <a:rPr lang="en-US" altLang="zh-CN" sz="1800" dirty="0"/>
              <a:t>SSVEP</a:t>
            </a:r>
            <a:r>
              <a:rPr lang="zh-CN" altLang="en-US" sz="1800" dirty="0"/>
              <a:t>基于视觉诱发电位的方案</a:t>
            </a:r>
          </a:p>
        </p:txBody>
      </p:sp>
      <p:sp>
        <p:nvSpPr>
          <p:cNvPr id="21" name="文本占位符 4">
            <a:extLst>
              <a:ext uri="{FF2B5EF4-FFF2-40B4-BE49-F238E27FC236}">
                <a16:creationId xmlns:a16="http://schemas.microsoft.com/office/drawing/2014/main" id="{89C91E00-F1C4-2625-5552-D26B4FA44D7E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426482" y="1583869"/>
            <a:ext cx="30988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个性化模型构建策略</a:t>
            </a:r>
          </a:p>
        </p:txBody>
      </p: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09C5D24C-1578-43E3-8A1E-DDDA830D6FEF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1426482" y="2091869"/>
            <a:ext cx="4376058" cy="21082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采用数据有效性阈值判断与滑动窗口预测，训练时添加高斯噪声增强鲁棒性，通过分层采样与异常值缩放处理，提升模型泛化能力。</a:t>
            </a:r>
          </a:p>
        </p:txBody>
      </p:sp>
      <p:sp>
        <p:nvSpPr>
          <p:cNvPr id="23" name="装饰  2">
            <a:extLst>
              <a:ext uri="{FF2B5EF4-FFF2-40B4-BE49-F238E27FC236}">
                <a16:creationId xmlns:a16="http://schemas.microsoft.com/office/drawing/2014/main" id="{760EAFD1-078E-CAF4-09A0-6458506859FD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914400" y="3810000"/>
            <a:ext cx="50800" cy="17272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72291ADE-A35D-9E97-8BA5-A1E4F2DCC543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7315199" y="1529442"/>
            <a:ext cx="30988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神经网络架构优化</a:t>
            </a:r>
          </a:p>
        </p:txBody>
      </p:sp>
      <p:sp>
        <p:nvSpPr>
          <p:cNvPr id="25" name="文本占位符 8">
            <a:extLst>
              <a:ext uri="{FF2B5EF4-FFF2-40B4-BE49-F238E27FC236}">
                <a16:creationId xmlns:a16="http://schemas.microsoft.com/office/drawing/2014/main" id="{AA8A300D-63C7-FB7F-DEEB-751CA1D66A9E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7315199" y="2144482"/>
            <a:ext cx="4351109" cy="1784348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</a:rPr>
              <a:t>设计五种不同全连接神经网络架构，经独立训练后进行知识蒸馏，生成综合模型，通过损失曲线评估优化，提升意图识别准确率。</a:t>
            </a:r>
          </a:p>
        </p:txBody>
      </p:sp>
      <p:sp>
        <p:nvSpPr>
          <p:cNvPr id="40" name="装饰  2">
            <a:extLst>
              <a:ext uri="{FF2B5EF4-FFF2-40B4-BE49-F238E27FC236}">
                <a16:creationId xmlns:a16="http://schemas.microsoft.com/office/drawing/2014/main" id="{A5BA3820-5416-32D1-8413-FE0098043307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6732815" y="3942441"/>
            <a:ext cx="50800" cy="17272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</a:p>
        </p:txBody>
      </p:sp>
      <p:sp>
        <p:nvSpPr>
          <p:cNvPr id="41" name="装饰  2">
            <a:extLst>
              <a:ext uri="{FF2B5EF4-FFF2-40B4-BE49-F238E27FC236}">
                <a16:creationId xmlns:a16="http://schemas.microsoft.com/office/drawing/2014/main" id="{A9F38253-5D2B-517F-3A75-4DB08FB0EA0D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6707415" y="1566635"/>
            <a:ext cx="50800" cy="17272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</a:p>
        </p:txBody>
      </p:sp>
      <p:sp>
        <p:nvSpPr>
          <p:cNvPr id="42" name="装饰  2">
            <a:extLst>
              <a:ext uri="{FF2B5EF4-FFF2-40B4-BE49-F238E27FC236}">
                <a16:creationId xmlns:a16="http://schemas.microsoft.com/office/drawing/2014/main" id="{30639EBB-F219-F4D8-6FB9-377AC355ED29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939800" y="1566635"/>
            <a:ext cx="50800" cy="17272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308f96c786364ed2e945af32b44be4dc3152f57"/>
  <p:tag name="KSO_WM_NEWLAYOUT_GROUP_ID" val="layout_59"/>
  <p:tag name="KSO_WM_NEWLAYOUT_ID" val="slide_bb541080977a002b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f73da458187d468a78e756d579d2be271568c98"/>
  <p:tag name="KSO_WM_NEWLAYOUT_GROUP_ID" val="layout_10013"/>
  <p:tag name="KSO_WM_NEWLAYOUT_ID" val="slide_76aeae7ac000f68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fca8a61a329d15fdf9d8e65411c5e3a6b40c58b"/>
  <p:tag name="KSO_WM_NEWLAYOUT_GROUP_ID" val="layout_30"/>
  <p:tag name="KSO_WM_NEWLAYOUT_ID" val="slide_9aff4a90289760fc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39ecabf8c12d0a46616ff68f27fd17a067b90f1"/>
  <p:tag name="KSO_WM_NEWLAYOUT_GROUP_ID" val="layout_27"/>
  <p:tag name="KSO_WM_NEWLAYOUT_ID" val="slide_32796d7565842e2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12757ac6af39f4e6ee86f88ea12696e630feb94"/>
  <p:tag name="KSO_WM_NEWLAYOUT_GROUP_ID" val="layout_32"/>
  <p:tag name="KSO_WM_NEWLAYOUT_ID" val="slide_f95b87826d1fb55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c45c70af5212ddd58228fe91b7ccdef486f17d8"/>
  <p:tag name="KSO_WM_NEWLAYOUT_GROUP_ID" val="layout_10007"/>
  <p:tag name="KSO_WM_NEWLAYOUT_ID" val="slide_5d2fe44769cb3f7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4fc8d80598259bf12c1195c4b12db6a46fc90df"/>
  <p:tag name="KSO_WM_NEWLAYOUT_GROUP_ID" val="layout_26"/>
  <p:tag name="KSO_WM_NEWLAYOUT_ID" val="slide_f2f0a703e53763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7f2bf8959cb11f64b2c9910393fefb85a6674e8"/>
  <p:tag name="KSO_WM_NEWLAYOUT_GROUP_ID" val="layout_2"/>
  <p:tag name="KSO_WM_NEWLAYOUT_ID" val="slide_dbd12360534da726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2d93591561a56b9b5e62eab9b1b2b57aa433b77"/>
  <p:tag name="KSO_WM_NEWLAYOUT_GROUP_ID" val="layout_42"/>
  <p:tag name="KSO_WM_NEWLAYOUT_ID" val="slide_3fa2b457fbd1d7e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160daae49702b1a638c91d971dacfaafcbdbd2"/>
  <p:tag name="KSO_WM_NEWLAYOUT_GROUP_ID" val="layout_31"/>
  <p:tag name="KSO_WM_NEWLAYOUT_ID" val="slide_5de812628256de3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8addf1a1a900a4a7cb49a2dd4f2183d6fc88956"/>
  <p:tag name="KSO_WM_NEWLAYOUT_GROUP_ID" val="layout_34"/>
  <p:tag name="KSO_WM_NEWLAYOUT_ID" val="slide_4acdb5d565d7a68b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355f0c26de3753c2d1c2d7184cc1edb1dae3"/>
  <p:tag name="KSO_WM_NEWLAYOUT_GROUP_ID" val="layout_51"/>
  <p:tag name="KSO_WM_NEWLAYOUT_ID" val="slide_a7e39da085e081a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e6e1c320adbe63489b28271d865ffa15645b2d03"/>
  <p:tag name="KSO_WM_NEWLAYOUT_GROUP_ID" val="layout_1-5"/>
  <p:tag name="KSO_WM_NEWLAYOUT_ID" val="slide_063b19861dc0a50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6cf9bfeac5e5b7006a6ed97b1e38fec451ff38f"/>
  <p:tag name="KSO_WM_NEWLAYOUT_GROUP_ID" val="layout_1-5"/>
  <p:tag name="KSO_WM_NEWLAYOUT_ID" val="slide_61223ae7a7f7aefc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1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1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SCONTENTSTITLE" val="1"/>
  <p:tag name="LAYOUTZORDER" val="2"/>
  <p:tag name="KSO_WM_UNIT_ID" val="_2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SCONTENTSTITLE" val="1"/>
  <p:tag name="LAYOUTZORDER" val="3"/>
  <p:tag name="KSO_WM_UNIT_ID" val="_2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SCONTENTSTITLE" val="1"/>
  <p:tag name="LAYOUTZORDER" val="4"/>
  <p:tag name="KSO_WM_UNIT_ID" val="_2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SCONTENTSTITLE" val="1"/>
  <p:tag name="LAYOUTZORDER" val="5"/>
  <p:tag name="KSO_WM_UNIT_ID" val="_2*i*7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SCONTENTSTITLE" val="1"/>
  <p:tag name="LAYOUTZORDER" val="6"/>
  <p:tag name="KSO_WM_UNIT_ID" val="_2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SCONTENTSTITLE" val="1"/>
  <p:tag name="LAYOUTZORDER" val="7"/>
  <p:tag name="KSO_WM_UNIT_ID" val="_2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SCONTENTSTITLE" val="1"/>
  <p:tag name="LAYOUTZORDER" val="9"/>
  <p:tag name="KSO_WM_UNIT_ID" val="_2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CATEGORY" val="custom"/>
  <p:tag name="KSO_WM_TEMPLATE_USER_THEME" val="1"/>
  <p:tag name="KSO_WM_TEMPLATE_INDEX" val="4048581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581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581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581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2"/>
  <p:tag name="KSO_WM_UNIT_ID" val="_3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4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2"/>
  <p:tag name="KSO_WM_UNIT_ID" val="_4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3"/>
  <p:tag name="KSO_WM_UNIT_ID" val="_4*f*3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4"/>
  <p:tag name="KSO_WM_UNIT_ID" val="_4*f*4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ITEMPLATE_STYLE_ID" val="6979663835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4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5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7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8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8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2"/>
  <p:tag name="KSO_WM_UNIT_ID" val="_9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12"/>
  <p:tag name="KSO_WM_UNIT_ID" val="_11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LAYOUTZORDER" val="3"/>
  <p:tag name="KSO_WM_UNIT_ID" val="_9*i*7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4"/>
  <p:tag name="KSO_WM_UNIT_ID" val="_9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LAYOUTZORDER" val="5"/>
  <p:tag name="KSO_WM_UNIT_ID" val="_9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LAYOUTZORDER" val="6"/>
  <p:tag name="KSO_WM_UNIT_ID" val="_9*i*8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11"/>
  <p:tag name="KSO_WM_UNIT_ID" val="_9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12"/>
  <p:tag name="KSO_WM_UNIT_ID" val="_9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13"/>
  <p:tag name="KSO_WM_UNIT_ID" val="_9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LAYOUTZORDER" val="14"/>
  <p:tag name="KSO_WM_UNIT_ID" val="_9*i*9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ZORDER" val="15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13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00f6a6cbe7dfe89652358756325dfd6265188be"/>
  <p:tag name="KSO_WM_NEWLAYOUT_ID" val="5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5812"/>
  <p:tag name="KSO_WM_TEMPLATE_CATEGORY" val="custom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5812"/>
  <p:tag name="KSO_WM_TEMPLATE_CATEGORY" val="custom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5812"/>
  <p:tag name="KSO_WM_TEMPLATE_CATEGORY" val="custom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aa9e76ff2e8893e159ca3c42851a20d564caf2c"/>
  <p:tag name="KSO_WM_NEWLAYOUT_ID" val="11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2"/>
  <p:tag name="KSO_WM_UNIT_ID" val="_11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LAYOUTZORDER" val="3"/>
  <p:tag name="KSO_WM_UNIT_ID" val="_11*i*7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4"/>
  <p:tag name="KSO_WM_UNIT_ID" val="_11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LAYOUTZORDER" val="5"/>
  <p:tag name="KSO_WM_UNIT_ID" val="_11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LAYOUTZORDER" val="6"/>
  <p:tag name="KSO_WM_UNIT_ID" val="_11*i*8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11"/>
  <p:tag name="KSO_WM_UNIT_ID" val="_11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12"/>
  <p:tag name="KSO_WM_UNIT_ID" val="_11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13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LAYOUTZORDER" val="14"/>
  <p:tag name="KSO_WM_UNIT_ID" val="_11*i*9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ZORDER" val="15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85812"/>
  <p:tag name="KSO_WM_TEMPLATE_CATEGORY" val="custom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5812"/>
  <p:tag name="KSO_WM_TEMPLATE_CATEGORY" val="custom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5812"/>
  <p:tag name="KSO_WM_TEMPLATE_CATEGORY" val="custom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01a4feec12e46015910664bc4592b65e1510523"/>
  <p:tag name="KSO_WM_NEWLAYOUT_ID" val="17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a7e3e7b9933ab2a43d69ef9aa14dadf05bace0d1"/>
  <p:tag name="KSO_WM_NEWLAYOUT_ID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5812"/>
  <p:tag name="KSO_WM_TEMPLATE_CATEGORY" val="custom"/>
  <p:tag name="KSO_WM_SLIDE_INDEX" val="1"/>
  <p:tag name="KSO_WM_SLIDE_ID" val="custom40485812_1"/>
  <p:tag name="KSO_WM_TEMPLATE_MASTER_TYPE" val="0"/>
  <p:tag name="KSO_WM_SLIDE_LAYOUT" val="a_f"/>
  <p:tag name="KSO_WM_SLIDE_LAYOUT_CNT" val="1_2"/>
  <p:tag name="KSO_WM_TAG_VERSION" val="3.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00f6a6cbe7dfe89652358756325dfd6265188be"/>
  <p:tag name="KSO_WM_NEWLAYOUT_ID" val="5"/>
  <p:tag name="KSO_WM_UNIT_PRESET_TEXT" val="单击此处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" val="BY WPS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38351"/>
  <p:tag name="KSO_WM_TEMPLATE_SLIDE_ID" val="slide_61223ae7a7f7aefc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6cf9bfeac5e5b7006a6ed97b1e38fec451ff38f"/>
  <p:tag name="KSO_WM_NEWLAYOUT_GROUP_ID" val="layout_1-5"/>
  <p:tag name="KSO_WM_NEWLAYOUT_ID" val="slide_61223ae7a7f7aefc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ZORDER" val="15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5812"/>
  <p:tag name="KSO_WM_TEMPLATE_CATEGORY" val="custom"/>
  <p:tag name="KSO_WM_TEMPLATE_MASTER_TYPE" val="0"/>
  <p:tag name="KSO_WM_TAG_VERSION" val="3.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5812"/>
  <p:tag name="KSO_WM_TEMPLATE_CATEGORY" val="custom"/>
  <p:tag name="KSO_WM_SLIDE_INDEX" val="3"/>
  <p:tag name="KSO_WM_SLIDE_ID" val="custom40485812_7"/>
  <p:tag name="KSO_WM_TEMPLATE_MASTER_TYPE" val="0"/>
  <p:tag name="KSO_WM_SLIDE_LAYOUT" val="a_e"/>
  <p:tag name="KSO_WM_SLIDE_LAYOUT_CNT" val="1_1"/>
  <p:tag name="KSO_WM_TAG_VERSION" val="3.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aa9e76ff2e8893e159ca3c42851a20d564caf2c"/>
  <p:tag name="KSO_WM_NEWLAYOUT_ID" val="1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8351"/>
  <p:tag name="KSO_WM_TEMPLATE_SLIDE_ID" val="slide_a7e39da085e081a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47355f0c26de3753c2d1c2d7184cc1edb1dae3"/>
  <p:tag name="KSO_WM_NEWLAYOUT_GROUP_ID" val="layout_51"/>
  <p:tag name="KSO_WM_NEWLAYOUT_ID" val="slide_a7e39da085e081a1"/>
  <p:tag name="KSO_WM_UNIT_PRESET_TEXT" val="单击此处添加标题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8351"/>
  <p:tag name="KSO_WM_TEMPLATE_SLIDE_ID" val="slide_4acdb5d565d7a68b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8addf1a1a900a4a7cb49a2dd4f2183d6fc88956"/>
  <p:tag name="KSO_WM_NEWLAYOUT_GROUP_ID" val="layout_34"/>
  <p:tag name="KSO_WM_NEWLAYOUT_ID" val="slide_4acdb5d565d7a68b"/>
  <p:tag name="KSO_WM_UNIT_PRESET_TEXT" val="单击此处添加标题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5812"/>
  <p:tag name="KSO_WM_TEMPLATE_CATEGORY" val="custom"/>
  <p:tag name="KSO_WM_SLIDE_INDEX" val="3"/>
  <p:tag name="KSO_WM_SLIDE_ID" val="custom40485812_7"/>
  <p:tag name="KSO_WM_TEMPLATE_MASTER_TYPE" val="0"/>
  <p:tag name="KSO_WM_SLIDE_LAYOUT" val="a_e"/>
  <p:tag name="KSO_WM_SLIDE_LAYOUT_CNT" val="1_1"/>
  <p:tag name="KSO_WM_TAG_VERSION" val="3.0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aa9e76ff2e8893e159ca3c42851a20d564caf2c"/>
  <p:tag name="KSO_WM_NEWLAYOUT_ID" val="1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8351"/>
  <p:tag name="KSO_WM_TEMPLATE_SLIDE_ID" val="slide_5de812628256de3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978c659bbdbe9b7052d90ae09a5ac8a2061eb4"/>
  <p:tag name="KSO_WM_NEWLAYOUT_GROUP_ID" val="layout_10008"/>
  <p:tag name="KSO_WM_NEWLAYOUT_ID" val="slide_31934ddb0ba1bdba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160daae49702b1a638c91d971dacfaafcbdbd2"/>
  <p:tag name="KSO_WM_NEWLAYOUT_GROUP_ID" val="layout_31"/>
  <p:tag name="KSO_WM_NEWLAYOUT_ID" val="slide_5de812628256de36"/>
  <p:tag name="KSO_WM_UNIT_PRESET_TEXT" val="单击此处添加标题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5812"/>
  <p:tag name="KSO_WM_TEMPLATE_CATEGORY" val="custom"/>
  <p:tag name="KSO_WM_SLIDE_INDEX" val="3"/>
  <p:tag name="KSO_WM_SLIDE_ID" val="custom40485812_7"/>
  <p:tag name="KSO_WM_TEMPLATE_MASTER_TYPE" val="0"/>
  <p:tag name="KSO_WM_SLIDE_LAYOUT" val="a_e"/>
  <p:tag name="KSO_WM_SLIDE_LAYOUT_CNT" val="1_1"/>
  <p:tag name="KSO_WM_TAG_VERSION" val="3.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aa9e76ff2e8893e159ca3c42851a20d564caf2c"/>
  <p:tag name="KSO_WM_NEWLAYOUT_ID" val="1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8351"/>
  <p:tag name="KSO_WM_TEMPLATE_SLIDE_ID" val="slide_dbd12360534da726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7f2bf8959cb11f64b2c9910393fefb85a6674e8"/>
  <p:tag name="KSO_WM_NEWLAYOUT_GROUP_ID" val="layout_2"/>
  <p:tag name="KSO_WM_NEWLAYOUT_ID" val="slide_dbd12360534da726"/>
  <p:tag name="KSO_WM_UNIT_PRESET_TEXT" val="单击此处添加标题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8351"/>
  <p:tag name="KSO_WM_TEMPLATE_SLIDE_ID" val="slide_f2f0a703e537631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4fc8d80598259bf12c1195c4b12db6a46fc90df"/>
  <p:tag name="KSO_WM_NEWLAYOUT_GROUP_ID" val="layout_26"/>
  <p:tag name="KSO_WM_NEWLAYOUT_ID" val="slide_f2f0a703e5376311"/>
  <p:tag name="KSO_WM_UNIT_PRESET_TEXT" val="单击此处添加标题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2/b9558d3c-0f1b-4820-a136-502e383fb9aa.jpg?Expires=1802861379\u0026AWSAccessKeyId=AKLT9NSy7kh8TIS1UzNqLRY2\u0026Signature=KVKhy2vkO4Hg2bzaIMaFgI%2BE8GI%3D&quot;,&quot;product_name&quot;:&quot;kdocs-wpp-wpsmac&quot;,&quot;intention_code&quot;:&quot;kdocs_wpp_generate_ppt_pay&quot;}*auto_qingqiu_3.0.6_prod*1771325372952_4b0050_e2c74c7e32db-slide-1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2/78e7ee34-17d7-4368-83a7-ad2d3b4a16fb.jpg?Expires=1802861379\u0026AWSAccessKeyId=AKLT9NSy7kh8TIS1UzNqLRY2\u0026Signature=aj9iTv6dfZX3C4VS3iIz1m83raI%3D&quot;,&quot;product_name&quot;:&quot;kdocs-wpp-wpsmac&quot;,&quot;intention_code&quot;:&quot;kdocs_wpp_generate_ppt_pay&quot;}*auto_qingqiu_3.0.6_prod*1771325372952_4b0050_e2c74c7e32db-slide-1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2/35ffbf1d-0037-479b-a13d-58349282c3e4.jpg?Expires=1802861379\u0026AWSAccessKeyId=AKLT9NSy7kh8TIS1UzNqLRY2\u0026Signature=7jDunIo6oi7HpOpywUOBe2993aQ%3D&quot;,&quot;product_name&quot;:&quot;kdocs-wpp-wpsmac&quot;,&quot;intention_code&quot;:&quot;kdocs_wpp_generate_ppt_pay&quot;}*auto_qingqiu_3.0.6_prod*1771325372952_4b0050_e2c74c7e32db-slide-1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http://zh-ai-group.ks3-cn-beijing-internal.ksyun.com/image_generate/image_process/production/202602/31ba5099-cdba-403c-9352-4fb1b8cb6dc3.jpg?Expires=1802861379\u0026AWSAccessKeyId=AKLT9NSy7kh8TIS1UzNqLRY2\u0026Signature=apSrndEuQu%2BKGn99R%2F7XF%2BxkqgI%3D&quot;,&quot;product_name&quot;:&quot;kdocs-wpp-wpsmac&quot;,&quot;intention_code&quot;:&quot;kdocs_wpp_generate_ppt_pay&quot;}*auto_qingqiu_3.0.6_prod*1771325372952_4b0050_e2c74c7e32db-slide-1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5812"/>
  <p:tag name="KSO_WM_TEMPLATE_CATEGORY" val="custom"/>
  <p:tag name="KSO_WM_SLIDE_INDEX" val="3"/>
  <p:tag name="KSO_WM_SLIDE_ID" val="custom40485812_7"/>
  <p:tag name="KSO_WM_TEMPLATE_MASTER_TYPE" val="0"/>
  <p:tag name="KSO_WM_SLIDE_LAYOUT" val="a_e"/>
  <p:tag name="KSO_WM_SLIDE_LAYOUT_CNT" val="1_1"/>
  <p:tag name="KSO_WM_TAG_VERSION" val="3.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aa9e76ff2e8893e159ca3c42851a20d564caf2c"/>
  <p:tag name="KSO_WM_NEWLAYOUT_ID" val="1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8351"/>
  <p:tag name="KSO_WM_TEMPLATE_SLIDE_ID" val="slide_f95b87826d1fb558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12757ac6af39f4e6ee86f88ea12696e630feb94"/>
  <p:tag name="KSO_WM_NEWLAYOUT_GROUP_ID" val="layout_32"/>
  <p:tag name="KSO_WM_NEWLAYOUT_ID" val="slide_f95b87826d1fb558"/>
  <p:tag name="KSO_WM_UNIT_PRESET_TEXT" val="单击此处添加标题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5812"/>
  <p:tag name="KSO_WM_TEMPLATE_CATEGORY" val="custom"/>
  <p:tag name="KSO_WM_SLIDE_INDEX" val="3"/>
  <p:tag name="KSO_WM_SLIDE_ID" val="custom40485812_7"/>
  <p:tag name="KSO_WM_TEMPLATE_MASTER_TYPE" val="0"/>
  <p:tag name="KSO_WM_SLIDE_LAYOUT" val="a_e"/>
  <p:tag name="KSO_WM_SLIDE_LAYOUT_CNT" val="1_1"/>
  <p:tag name="KSO_WM_TAG_VERSION" val="3.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aa9e76ff2e8893e159ca3c42851a20d564caf2c"/>
  <p:tag name="KSO_WM_NEWLAYOUT_ID" val="1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8351"/>
  <p:tag name="KSO_WM_TEMPLATE_SLIDE_ID" val="slide_32796d7565842e22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39ecabf8c12d0a46616ff68f27fd17a067b90f1"/>
  <p:tag name="KSO_WM_NEWLAYOUT_GROUP_ID" val="layout_27"/>
  <p:tag name="KSO_WM_NEWLAYOUT_ID" val="slide_32796d7565842e22"/>
  <p:tag name="KSO_WM_UNIT_PRESET_TEXT" val="单击此处添加标题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8351"/>
  <p:tag name="KSO_WM_TEMPLATE_SLIDE_ID" val="slide_9aff4a90289760fc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fca8a61a329d15fdf9d8e65411c5e3a6b40c58b"/>
  <p:tag name="KSO_WM_NEWLAYOUT_GROUP_ID" val="layout_30"/>
  <p:tag name="KSO_WM_NEWLAYOUT_ID" val="slide_9aff4a90289760fc"/>
  <p:tag name="KSO_WM_UNIT_PRESET_TEXT" val="单击此处添加标题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5812"/>
  <p:tag name="KSO_WM_TEMPLATE_CATEGORY" val="custom"/>
  <p:tag name="KSO_WM_SLIDE_INDEX" val="3"/>
  <p:tag name="KSO_WM_SLIDE_ID" val="custom40485812_7"/>
  <p:tag name="KSO_WM_TEMPLATE_MASTER_TYPE" val="0"/>
  <p:tag name="KSO_WM_SLIDE_LAYOUT" val="a_e"/>
  <p:tag name="KSO_WM_SLIDE_LAYOUT_CNT" val="1_1"/>
  <p:tag name="KSO_WM_TAG_VERSION" val="3.0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aa9e76ff2e8893e159ca3c42851a20d564caf2c"/>
  <p:tag name="KSO_WM_NEWLAYOUT_ID" val="1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8351"/>
  <p:tag name="KSO_WM_TEMPLATE_SLIDE_ID" val="slide_bb541080977a002b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308f96c786364ed2e945af32b44be4dc3152f57"/>
  <p:tag name="KSO_WM_NEWLAYOUT_GROUP_ID" val="layout_59"/>
  <p:tag name="KSO_WM_NEWLAYOUT_ID" val="slide_bb541080977a002b"/>
  <p:tag name="KSO_WM_UNIT_PRESET_TEXT" val="单击此处添加标题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5812"/>
  <p:tag name="KSO_WM_TEMPLATE_CATEGORY" val="custom"/>
  <p:tag name="KSO_WM_SLIDE_INDEX" val="3"/>
  <p:tag name="KSO_WM_SLIDE_ID" val="custom40485812_7"/>
  <p:tag name="KSO_WM_TEMPLATE_MASTER_TYPE" val="0"/>
  <p:tag name="KSO_WM_SLIDE_LAYOUT" val="a_e"/>
  <p:tag name="KSO_WM_SLIDE_LAYOUT_CNT" val="1_1"/>
  <p:tag name="KSO_WM_TAG_VERSION" val="3.0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aa9e76ff2e8893e159ca3c42851a20d564caf2c"/>
  <p:tag name="KSO_WM_NEWLAYOUT_ID" val="1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8351"/>
  <p:tag name="KSO_WM_TEMPLATE_SLIDE_ID" val="slide_950849bfc2c3a06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d9c77b51d07be2a5a8765f5b6cd26c3c59c48c"/>
  <p:tag name="KSO_WM_NEWLAYOUT_GROUP_ID" val="layout_10014"/>
  <p:tag name="KSO_WM_NEWLAYOUT_ID" val="slide_950849bfc2c3a066"/>
  <p:tag name="KSO_WM_UNIT_PRESET_TEXT" val="单击此处添加标题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2/6079fc15-315f-4282-a96e-ccfde7ed38c6.jpg?Expires=1802861379\u0026AWSAccessKeyId=AKLT9NSy7kh8TIS1UzNqLRY2\u0026Signature=wCZPdiJ1Tl6W4Us78nty7IS21w0%3D&quot;,&quot;product_name&quot;:&quot;kdocs-wpp-wpsmac&quot;,&quot;intention_code&quot;:&quot;kdocs_wpp_generate_ppt_pay&quot;}*auto_qingqiu_3.0.6_prod*1771325372952_4b0050_e2c74c7e32db-slide-24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center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47de9d0eaa58c516"/>
  <p:tag name="KSO_WM_TEMPLATE_INDEX" val="40485812"/>
  <p:tag name="KSO_WM_TEMPLATE_CATEGORY" val="custom"/>
  <p:tag name="KSO_WM_SLIDE_INDEX" val="5"/>
  <p:tag name="KSO_WM_SLIDE_ID" val="custom40485812_9"/>
  <p:tag name="KSO_WM_TEMPLATE_MASTER_TYPE" val="0"/>
  <p:tag name="KSO_WM_SLIDE_LAYOUT" val="a_b"/>
  <p:tag name="KSO_WM_SLIDE_LAYOUT_CNT" val="1_1"/>
  <p:tag name="KSO_WM_TAG_VERSION" val="3.0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01a4feec12e46015910664bc4592b65e1510523"/>
  <p:tag name="KSO_WM_NEWLAYOUT_ID" val="17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5812"/>
  <p:tag name="KSO_WM_TEMPLATE_CATEGORY" val="cus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d9c77b51d07be2a5a8765f5b6cd26c3c59c48c"/>
  <p:tag name="KSO_WM_NEWLAYOUT_GROUP_ID" val="layout_10014"/>
  <p:tag name="KSO_WM_NEWLAYOUT_ID" val="slide_950849bfc2c3a06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e053bf4b0c827ff9f088b80a29744723839399b"/>
  <p:tag name="KSO_WM_NEWLAYOUT_GROUP_ID" val="layout_6"/>
  <p:tag name="KSO_WM_NEWLAYOUT_ID" val="slide_82e1f1fbf520933b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581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e08e72b41e287583226d098b7a69fd5df192030"/>
  <p:tag name="KSO_WM_NEWLAYOUT_GROUP_ID" val="layout_10003"/>
  <p:tag name="KSO_WM_NEWLAYOUT_ID" val="slide_07a157e0b255a43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612">
      <a:dk1>
        <a:srgbClr val="000000"/>
      </a:dk1>
      <a:lt1>
        <a:srgbClr val="FFFFFF"/>
      </a:lt1>
      <a:dk2>
        <a:srgbClr val="0F1830"/>
      </a:dk2>
      <a:lt2>
        <a:srgbClr val="F8FAFD"/>
      </a:lt2>
      <a:accent1>
        <a:srgbClr val="5C7CCE"/>
      </a:accent1>
      <a:accent2>
        <a:srgbClr val="777BCB"/>
      </a:accent2>
      <a:accent3>
        <a:srgbClr val="927AC9"/>
      </a:accent3>
      <a:accent4>
        <a:srgbClr val="AC7AC6"/>
      </a:accent4>
      <a:accent5>
        <a:srgbClr val="C779C4"/>
      </a:accent5>
      <a:accent6>
        <a:srgbClr val="E278C1"/>
      </a:accent6>
      <a:hlink>
        <a:srgbClr val="0563C1"/>
      </a:hlink>
      <a:folHlink>
        <a:srgbClr val="954F72"/>
      </a:folHlink>
    </a:clrScheme>
    <a:fontScheme name="自定义 7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1269</Words>
  <Application>Microsoft Macintosh PowerPoint</Application>
  <PresentationFormat>宽屏</PresentationFormat>
  <Paragraphs>157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黑体</vt:lpstr>
      <vt:lpstr>微软雅黑</vt:lpstr>
      <vt:lpstr>Arial</vt:lpstr>
      <vt:lpstr>Calibri</vt:lpstr>
      <vt:lpstr>Office 主题</vt:lpstr>
      <vt:lpstr>1_Office 主题</vt:lpstr>
      <vt:lpstr>便携式脑机协同控制系统研发</vt:lpstr>
      <vt:lpstr>目录</vt:lpstr>
      <vt:lpstr>研究背景与意义</vt:lpstr>
      <vt:lpstr>人口老龄化与疾病挑战</vt:lpstr>
      <vt:lpstr>项目核心商业价值</vt:lpstr>
      <vt:lpstr>研究方法 </vt:lpstr>
      <vt:lpstr>文献调研与方案筛选</vt:lpstr>
      <vt:lpstr>研究内容</vt:lpstr>
      <vt:lpstr>技术方案</vt:lpstr>
      <vt:lpstr>基于运动想象的意图预测方案</vt:lpstr>
      <vt:lpstr>基于SSVEP的行为判断方案</vt:lpstr>
      <vt:lpstr>研究难点</vt:lpstr>
      <vt:lpstr>实时意图识别的准确性</vt:lpstr>
      <vt:lpstr>当前研究进度</vt:lpstr>
      <vt:lpstr>设备测试与数据采集</vt:lpstr>
      <vt:lpstr>无人机控制功能实现</vt:lpstr>
      <vt:lpstr>未来研究计划</vt:lpstr>
      <vt:lpstr>从机器学习到SSVEP的技术切换</vt:lpstr>
      <vt:lpstr>研究创新点</vt:lpstr>
      <vt:lpstr>多模态融合技术路线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便携式脑机协同控制系统研发</dc:title>
  <dc:creator/>
  <cp:lastModifiedBy>沛延 谢</cp:lastModifiedBy>
  <cp:revision>35</cp:revision>
  <dcterms:created xsi:type="dcterms:W3CDTF">2026-02-17T11:02:34Z</dcterms:created>
  <dcterms:modified xsi:type="dcterms:W3CDTF">2026-02-19T07:56:08Z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2052-12.9.0.25288</vt:lpwstr>
  </property>
  <property fmtid="{D5CDD505-2E9C-101B-9397-08002B2CF9AE}" pid="3" name="KSOTemplateUUID">
    <vt:lpwstr>v1.0_ai_69796638351</vt:lpwstr>
  </property>
  <property fmtid="{D5CDD505-2E9C-101B-9397-08002B2CF9AE}" pid="4" name="ICV">
    <vt:lpwstr>2EA23DD224E725432548946988D5BC6E_42</vt:lpwstr>
  </property>
</Properties>
</file>